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7559675" cy="102600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1">
          <p15:clr>
            <a:srgbClr val="A4A3A4"/>
          </p15:clr>
        </p15:guide>
        <p15:guide id="2" pos="23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7C6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2622" y="42"/>
      </p:cViewPr>
      <p:guideLst>
        <p:guide orient="horz" pos="3231"/>
        <p:guide pos="23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03391E-CDC2-40BA-9059-6B751DE48A9F}" type="datetimeFigureOut">
              <a:rPr lang="zh-CN" altLang="en-US" smtClean="0"/>
              <a:pPr/>
              <a:t>2025/6/25</a:t>
            </a:fld>
            <a:endParaRPr lang="zh-CN" altLang="en-US"/>
          </a:p>
        </p:txBody>
      </p:sp>
      <p:sp>
        <p:nvSpPr>
          <p:cNvPr id="4" name="幻灯片图像占位符 3"/>
          <p:cNvSpPr>
            <a:spLocks noGrp="1" noRot="1" noChangeAspect="1"/>
          </p:cNvSpPr>
          <p:nvPr>
            <p:ph type="sldImg" idx="2"/>
          </p:nvPr>
        </p:nvSpPr>
        <p:spPr>
          <a:xfrm>
            <a:off x="2292350" y="1143000"/>
            <a:ext cx="22733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D146EF-5AA7-4C1E-9115-D790F41AA6B5}"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86D146EF-5AA7-4C1E-9115-D790F41AA6B5}" type="slidenum">
              <a:rPr lang="zh-CN" altLang="en-US" smtClean="0"/>
              <a:pPr/>
              <a:t>1</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679128"/>
            <a:ext cx="6425724" cy="3572005"/>
          </a:xfrm>
        </p:spPr>
        <p:txBody>
          <a:bodyPr anchor="b"/>
          <a:lstStyle>
            <a:lvl1pPr algn="ctr">
              <a:defRPr sz="4960"/>
            </a:lvl1pPr>
          </a:lstStyle>
          <a:p>
            <a:r>
              <a:rPr lang="zh-CN" altLang="en-US"/>
              <a:t>单击此处编辑母版标题样式</a:t>
            </a:r>
            <a:endParaRPr lang="en-US" dirty="0"/>
          </a:p>
        </p:txBody>
      </p:sp>
      <p:sp>
        <p:nvSpPr>
          <p:cNvPr id="3" name="Subtitle 2"/>
          <p:cNvSpPr>
            <a:spLocks noGrp="1"/>
          </p:cNvSpPr>
          <p:nvPr>
            <p:ph type="subTitle" idx="1"/>
          </p:nvPr>
        </p:nvSpPr>
        <p:spPr>
          <a:xfrm>
            <a:off x="944960" y="5388883"/>
            <a:ext cx="5669756" cy="2477127"/>
          </a:xfrm>
        </p:spPr>
        <p:txBody>
          <a:bodyPr/>
          <a:lstStyle>
            <a:lvl1pPr marL="0" indent="0" algn="ctr">
              <a:buNone/>
              <a:defRPr sz="1985"/>
            </a:lvl1pPr>
            <a:lvl2pPr marL="377825" indent="0" algn="ctr">
              <a:buNone/>
              <a:defRPr sz="1655"/>
            </a:lvl2pPr>
            <a:lvl3pPr marL="755650" indent="0" algn="ctr">
              <a:buNone/>
              <a:defRPr sz="1490"/>
            </a:lvl3pPr>
            <a:lvl4pPr marL="1134110" indent="0" algn="ctr">
              <a:buNone/>
              <a:defRPr sz="1325"/>
            </a:lvl4pPr>
            <a:lvl5pPr marL="1511935" indent="0" algn="ctr">
              <a:buNone/>
              <a:defRPr sz="1325"/>
            </a:lvl5pPr>
            <a:lvl6pPr marL="1889760" indent="0" algn="ctr">
              <a:buNone/>
              <a:defRPr sz="1325"/>
            </a:lvl6pPr>
            <a:lvl7pPr marL="2267585" indent="0" algn="ctr">
              <a:buNone/>
              <a:defRPr sz="1325"/>
            </a:lvl7pPr>
            <a:lvl8pPr marL="2646045" indent="0" algn="ctr">
              <a:buNone/>
              <a:defRPr sz="1325"/>
            </a:lvl8pPr>
            <a:lvl9pPr marL="3023870" indent="0" algn="ctr">
              <a:buNone/>
              <a:defRPr sz="1325"/>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8CE124F-B238-45BB-AC6D-2F3AEC5A9339}" type="datetimeFigureOut">
              <a:rPr lang="zh-CN" altLang="en-US" smtClean="0"/>
              <a:pPr/>
              <a:t>2025/6/25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D9F17F5-E9BC-4718-AE93-39C45D131187}"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8CE124F-B238-45BB-AC6D-2F3AEC5A9339}" type="datetimeFigureOut">
              <a:rPr lang="zh-CN" altLang="en-US" smtClean="0"/>
              <a:pPr/>
              <a:t>2025/6/25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D9F17F5-E9BC-4718-AE93-39C45D131187}"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46251"/>
            <a:ext cx="1630055" cy="8694887"/>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519728" y="546251"/>
            <a:ext cx="4795669" cy="8694887"/>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8CE124F-B238-45BB-AC6D-2F3AEC5A9339}" type="datetimeFigureOut">
              <a:rPr lang="zh-CN" altLang="en-US" smtClean="0"/>
              <a:pPr/>
              <a:t>2025/6/25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D9F17F5-E9BC-4718-AE93-39C45D131187}"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8CE124F-B238-45BB-AC6D-2F3AEC5A9339}" type="datetimeFigureOut">
              <a:rPr lang="zh-CN" altLang="en-US" smtClean="0"/>
              <a:pPr/>
              <a:t>2025/6/25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D9F17F5-E9BC-4718-AE93-39C45D131187}"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515791" y="2557881"/>
            <a:ext cx="6520220" cy="4267880"/>
          </a:xfrm>
        </p:spPr>
        <p:txBody>
          <a:bodyPr anchor="b"/>
          <a:lstStyle>
            <a:lvl1pPr>
              <a:defRPr sz="4960"/>
            </a:lvl1p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515791" y="6866137"/>
            <a:ext cx="6520220" cy="2244377"/>
          </a:xfrm>
        </p:spPr>
        <p:txBody>
          <a:bodyPr/>
          <a:lstStyle>
            <a:lvl1pPr marL="0" indent="0">
              <a:buNone/>
              <a:defRPr sz="1985">
                <a:solidFill>
                  <a:schemeClr val="tx1"/>
                </a:solidFill>
              </a:defRPr>
            </a:lvl1pPr>
            <a:lvl2pPr marL="377825" indent="0">
              <a:buNone/>
              <a:defRPr sz="1655">
                <a:solidFill>
                  <a:schemeClr val="tx1">
                    <a:tint val="75000"/>
                  </a:schemeClr>
                </a:solidFill>
              </a:defRPr>
            </a:lvl2pPr>
            <a:lvl3pPr marL="755650" indent="0">
              <a:buNone/>
              <a:defRPr sz="1490">
                <a:solidFill>
                  <a:schemeClr val="tx1">
                    <a:tint val="75000"/>
                  </a:schemeClr>
                </a:solidFill>
              </a:defRPr>
            </a:lvl3pPr>
            <a:lvl4pPr marL="1134110" indent="0">
              <a:buNone/>
              <a:defRPr sz="1325">
                <a:solidFill>
                  <a:schemeClr val="tx1">
                    <a:tint val="75000"/>
                  </a:schemeClr>
                </a:solidFill>
              </a:defRPr>
            </a:lvl4pPr>
            <a:lvl5pPr marL="1511935" indent="0">
              <a:buNone/>
              <a:defRPr sz="1325">
                <a:solidFill>
                  <a:schemeClr val="tx1">
                    <a:tint val="75000"/>
                  </a:schemeClr>
                </a:solidFill>
              </a:defRPr>
            </a:lvl5pPr>
            <a:lvl6pPr marL="1889760" indent="0">
              <a:buNone/>
              <a:defRPr sz="1325">
                <a:solidFill>
                  <a:schemeClr val="tx1">
                    <a:tint val="75000"/>
                  </a:schemeClr>
                </a:solidFill>
              </a:defRPr>
            </a:lvl6pPr>
            <a:lvl7pPr marL="2267585" indent="0">
              <a:buNone/>
              <a:defRPr sz="1325">
                <a:solidFill>
                  <a:schemeClr val="tx1">
                    <a:tint val="75000"/>
                  </a:schemeClr>
                </a:solidFill>
              </a:defRPr>
            </a:lvl7pPr>
            <a:lvl8pPr marL="2646045" indent="0">
              <a:buNone/>
              <a:defRPr sz="1325">
                <a:solidFill>
                  <a:schemeClr val="tx1">
                    <a:tint val="75000"/>
                  </a:schemeClr>
                </a:solidFill>
              </a:defRPr>
            </a:lvl8pPr>
            <a:lvl9pPr marL="3023870" indent="0">
              <a:buNone/>
              <a:defRPr sz="1325">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78CE124F-B238-45BB-AC6D-2F3AEC5A9339}" type="datetimeFigureOut">
              <a:rPr lang="zh-CN" altLang="en-US" smtClean="0"/>
              <a:pPr/>
              <a:t>2025/6/25</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FD9F17F5-E9BC-4718-AE93-39C45D131187}"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519728" y="2731253"/>
            <a:ext cx="3212862" cy="6509884"/>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hasCustomPrompt="1"/>
          </p:nvPr>
        </p:nvSpPr>
        <p:spPr>
          <a:xfrm>
            <a:off x="3827085" y="2731253"/>
            <a:ext cx="3212862" cy="6509884"/>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8CE124F-B238-45BB-AC6D-2F3AEC5A9339}" type="datetimeFigureOut">
              <a:rPr lang="zh-CN" altLang="en-US" smtClean="0"/>
              <a:pPr/>
              <a:t>2025/6/25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D9F17F5-E9BC-4718-AE93-39C45D131187}"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520712" y="546253"/>
            <a:ext cx="6520220" cy="1983128"/>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520713" y="2515129"/>
            <a:ext cx="3198096" cy="1232626"/>
          </a:xfrm>
        </p:spPr>
        <p:txBody>
          <a:bodyPr anchor="b"/>
          <a:lstStyle>
            <a:lvl1pPr marL="0" indent="0">
              <a:buNone/>
              <a:defRPr sz="1985" b="1"/>
            </a:lvl1pPr>
            <a:lvl2pPr marL="377825" indent="0">
              <a:buNone/>
              <a:defRPr sz="1655" b="1"/>
            </a:lvl2pPr>
            <a:lvl3pPr marL="755650" indent="0">
              <a:buNone/>
              <a:defRPr sz="1490" b="1"/>
            </a:lvl3pPr>
            <a:lvl4pPr marL="1134110" indent="0">
              <a:buNone/>
              <a:defRPr sz="1325" b="1"/>
            </a:lvl4pPr>
            <a:lvl5pPr marL="1511935" indent="0">
              <a:buNone/>
              <a:defRPr sz="1325" b="1"/>
            </a:lvl5pPr>
            <a:lvl6pPr marL="1889760" indent="0">
              <a:buNone/>
              <a:defRPr sz="1325" b="1"/>
            </a:lvl6pPr>
            <a:lvl7pPr marL="2267585" indent="0">
              <a:buNone/>
              <a:defRPr sz="1325" b="1"/>
            </a:lvl7pPr>
            <a:lvl8pPr marL="2646045" indent="0">
              <a:buNone/>
              <a:defRPr sz="1325" b="1"/>
            </a:lvl8pPr>
            <a:lvl9pPr marL="3023870" indent="0">
              <a:buNone/>
              <a:defRPr sz="1325" b="1"/>
            </a:lvl9pPr>
          </a:lstStyle>
          <a:p>
            <a:pPr lvl="0"/>
            <a:r>
              <a:rPr lang="zh-CN" altLang="en-US"/>
              <a:t>编辑母版文本样式</a:t>
            </a:r>
          </a:p>
        </p:txBody>
      </p:sp>
      <p:sp>
        <p:nvSpPr>
          <p:cNvPr id="4" name="Content Placeholder 3"/>
          <p:cNvSpPr>
            <a:spLocks noGrp="1"/>
          </p:cNvSpPr>
          <p:nvPr>
            <p:ph sz="half" idx="2" hasCustomPrompt="1"/>
          </p:nvPr>
        </p:nvSpPr>
        <p:spPr>
          <a:xfrm>
            <a:off x="520713" y="3747755"/>
            <a:ext cx="3198096" cy="5512383"/>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hasCustomPrompt="1"/>
          </p:nvPr>
        </p:nvSpPr>
        <p:spPr>
          <a:xfrm>
            <a:off x="3827086" y="2515129"/>
            <a:ext cx="3213847" cy="1232626"/>
          </a:xfrm>
        </p:spPr>
        <p:txBody>
          <a:bodyPr anchor="b"/>
          <a:lstStyle>
            <a:lvl1pPr marL="0" indent="0">
              <a:buNone/>
              <a:defRPr sz="1985" b="1"/>
            </a:lvl1pPr>
            <a:lvl2pPr marL="377825" indent="0">
              <a:buNone/>
              <a:defRPr sz="1655" b="1"/>
            </a:lvl2pPr>
            <a:lvl3pPr marL="755650" indent="0">
              <a:buNone/>
              <a:defRPr sz="1490" b="1"/>
            </a:lvl3pPr>
            <a:lvl4pPr marL="1134110" indent="0">
              <a:buNone/>
              <a:defRPr sz="1325" b="1"/>
            </a:lvl4pPr>
            <a:lvl5pPr marL="1511935" indent="0">
              <a:buNone/>
              <a:defRPr sz="1325" b="1"/>
            </a:lvl5pPr>
            <a:lvl6pPr marL="1889760" indent="0">
              <a:buNone/>
              <a:defRPr sz="1325" b="1"/>
            </a:lvl6pPr>
            <a:lvl7pPr marL="2267585" indent="0">
              <a:buNone/>
              <a:defRPr sz="1325" b="1"/>
            </a:lvl7pPr>
            <a:lvl8pPr marL="2646045" indent="0">
              <a:buNone/>
              <a:defRPr sz="1325" b="1"/>
            </a:lvl8pPr>
            <a:lvl9pPr marL="3023870" indent="0">
              <a:buNone/>
              <a:defRPr sz="1325" b="1"/>
            </a:lvl9pPr>
          </a:lstStyle>
          <a:p>
            <a:pPr lvl="0"/>
            <a:r>
              <a:rPr lang="zh-CN" altLang="en-US"/>
              <a:t>编辑母版文本样式</a:t>
            </a:r>
          </a:p>
        </p:txBody>
      </p:sp>
      <p:sp>
        <p:nvSpPr>
          <p:cNvPr id="6" name="Content Placeholder 5"/>
          <p:cNvSpPr>
            <a:spLocks noGrp="1"/>
          </p:cNvSpPr>
          <p:nvPr>
            <p:ph sz="quarter" idx="4" hasCustomPrompt="1"/>
          </p:nvPr>
        </p:nvSpPr>
        <p:spPr>
          <a:xfrm>
            <a:off x="3827086" y="3747755"/>
            <a:ext cx="3213847" cy="5512383"/>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8CE124F-B238-45BB-AC6D-2F3AEC5A9339}" type="datetimeFigureOut">
              <a:rPr lang="zh-CN" altLang="en-US" smtClean="0"/>
              <a:pPr/>
              <a:t>2025/6/25</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FD9F17F5-E9BC-4718-AE93-39C45D131187}"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8CE124F-B238-45BB-AC6D-2F3AEC5A9339}" type="datetimeFigureOut">
              <a:rPr lang="zh-CN" altLang="en-US" smtClean="0"/>
              <a:pPr/>
              <a:t>2025/6/25</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FD9F17F5-E9BC-4718-AE93-39C45D131187}"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CE124F-B238-45BB-AC6D-2F3AEC5A9339}" type="datetimeFigureOut">
              <a:rPr lang="zh-CN" altLang="en-US" smtClean="0"/>
              <a:pPr/>
              <a:t>2025/6/25</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FD9F17F5-E9BC-4718-AE93-39C45D131187}"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12" y="684001"/>
            <a:ext cx="2438192" cy="2394003"/>
          </a:xfrm>
        </p:spPr>
        <p:txBody>
          <a:bodyPr anchor="b"/>
          <a:lstStyle>
            <a:lvl1pPr>
              <a:defRPr sz="2645"/>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3213847" y="1477254"/>
            <a:ext cx="3827085" cy="7291259"/>
          </a:xfrm>
        </p:spPr>
        <p:txBody>
          <a:bodyPr/>
          <a:lstStyle>
            <a:lvl1pPr>
              <a:defRPr sz="2645"/>
            </a:lvl1pPr>
            <a:lvl2pPr>
              <a:defRPr sz="2315"/>
            </a:lvl2pPr>
            <a:lvl3pPr>
              <a:defRPr sz="1985"/>
            </a:lvl3pPr>
            <a:lvl4pPr>
              <a:defRPr sz="1655"/>
            </a:lvl4pPr>
            <a:lvl5pPr>
              <a:defRPr sz="1655"/>
            </a:lvl5pPr>
            <a:lvl6pPr>
              <a:defRPr sz="1655"/>
            </a:lvl6pPr>
            <a:lvl7pPr>
              <a:defRPr sz="1655"/>
            </a:lvl7pPr>
            <a:lvl8pPr>
              <a:defRPr sz="1655"/>
            </a:lvl8pPr>
            <a:lvl9pPr>
              <a:defRPr sz="1655"/>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hasCustomPrompt="1"/>
          </p:nvPr>
        </p:nvSpPr>
        <p:spPr>
          <a:xfrm>
            <a:off x="520712" y="3078004"/>
            <a:ext cx="2438192" cy="5702383"/>
          </a:xfrm>
        </p:spPr>
        <p:txBody>
          <a:bodyPr/>
          <a:lstStyle>
            <a:lvl1pPr marL="0" indent="0">
              <a:buNone/>
              <a:defRPr sz="1325"/>
            </a:lvl1pPr>
            <a:lvl2pPr marL="377825" indent="0">
              <a:buNone/>
              <a:defRPr sz="1155"/>
            </a:lvl2pPr>
            <a:lvl3pPr marL="755650" indent="0">
              <a:buNone/>
              <a:defRPr sz="990"/>
            </a:lvl3pPr>
            <a:lvl4pPr marL="1134110" indent="0">
              <a:buNone/>
              <a:defRPr sz="825"/>
            </a:lvl4pPr>
            <a:lvl5pPr marL="1511935" indent="0">
              <a:buNone/>
              <a:defRPr sz="825"/>
            </a:lvl5pPr>
            <a:lvl6pPr marL="1889760" indent="0">
              <a:buNone/>
              <a:defRPr sz="825"/>
            </a:lvl6pPr>
            <a:lvl7pPr marL="2267585" indent="0">
              <a:buNone/>
              <a:defRPr sz="825"/>
            </a:lvl7pPr>
            <a:lvl8pPr marL="2646045" indent="0">
              <a:buNone/>
              <a:defRPr sz="825"/>
            </a:lvl8pPr>
            <a:lvl9pPr marL="3023870" indent="0">
              <a:buNone/>
              <a:defRPr sz="825"/>
            </a:lvl9pPr>
          </a:lstStyle>
          <a:p>
            <a:pPr lvl="0"/>
            <a:r>
              <a:rPr lang="zh-CN" altLang="en-US"/>
              <a:t>编辑母版文本样式</a:t>
            </a:r>
          </a:p>
        </p:txBody>
      </p:sp>
      <p:sp>
        <p:nvSpPr>
          <p:cNvPr id="5" name="Date Placeholder 4"/>
          <p:cNvSpPr>
            <a:spLocks noGrp="1"/>
          </p:cNvSpPr>
          <p:nvPr>
            <p:ph type="dt" sz="half" idx="10"/>
          </p:nvPr>
        </p:nvSpPr>
        <p:spPr/>
        <p:txBody>
          <a:bodyPr/>
          <a:lstStyle/>
          <a:p>
            <a:fld id="{78CE124F-B238-45BB-AC6D-2F3AEC5A9339}" type="datetimeFigureOut">
              <a:rPr lang="zh-CN" altLang="en-US" smtClean="0"/>
              <a:pPr/>
              <a:t>2025/6/25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D9F17F5-E9BC-4718-AE93-39C45D131187}"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520712" y="684001"/>
            <a:ext cx="2438192" cy="2394003"/>
          </a:xfrm>
        </p:spPr>
        <p:txBody>
          <a:bodyPr anchor="b"/>
          <a:lstStyle>
            <a:lvl1pPr>
              <a:defRPr sz="2645"/>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213847" y="1477254"/>
            <a:ext cx="3827085" cy="7291259"/>
          </a:xfrm>
        </p:spPr>
        <p:txBody>
          <a:bodyPr anchor="t"/>
          <a:lstStyle>
            <a:lvl1pPr marL="0" indent="0">
              <a:buNone/>
              <a:defRPr sz="2645"/>
            </a:lvl1pPr>
            <a:lvl2pPr marL="377825" indent="0">
              <a:buNone/>
              <a:defRPr sz="2315"/>
            </a:lvl2pPr>
            <a:lvl3pPr marL="755650" indent="0">
              <a:buNone/>
              <a:defRPr sz="1985"/>
            </a:lvl3pPr>
            <a:lvl4pPr marL="1134110" indent="0">
              <a:buNone/>
              <a:defRPr sz="1655"/>
            </a:lvl4pPr>
            <a:lvl5pPr marL="1511935" indent="0">
              <a:buNone/>
              <a:defRPr sz="1655"/>
            </a:lvl5pPr>
            <a:lvl6pPr marL="1889760" indent="0">
              <a:buNone/>
              <a:defRPr sz="1655"/>
            </a:lvl6pPr>
            <a:lvl7pPr marL="2267585" indent="0">
              <a:buNone/>
              <a:defRPr sz="1655"/>
            </a:lvl7pPr>
            <a:lvl8pPr marL="2646045" indent="0">
              <a:buNone/>
              <a:defRPr sz="1655"/>
            </a:lvl8pPr>
            <a:lvl9pPr marL="3023870" indent="0">
              <a:buNone/>
              <a:defRPr sz="1655"/>
            </a:lvl9pPr>
          </a:lstStyle>
          <a:p>
            <a:r>
              <a:rPr lang="zh-CN" altLang="en-US"/>
              <a:t>单击图标添加图片</a:t>
            </a:r>
            <a:endParaRPr lang="en-US" dirty="0"/>
          </a:p>
        </p:txBody>
      </p:sp>
      <p:sp>
        <p:nvSpPr>
          <p:cNvPr id="4" name="Text Placeholder 3"/>
          <p:cNvSpPr>
            <a:spLocks noGrp="1"/>
          </p:cNvSpPr>
          <p:nvPr>
            <p:ph type="body" sz="half" idx="2" hasCustomPrompt="1"/>
          </p:nvPr>
        </p:nvSpPr>
        <p:spPr>
          <a:xfrm>
            <a:off x="520712" y="3078004"/>
            <a:ext cx="2438192" cy="5702383"/>
          </a:xfrm>
        </p:spPr>
        <p:txBody>
          <a:bodyPr/>
          <a:lstStyle>
            <a:lvl1pPr marL="0" indent="0">
              <a:buNone/>
              <a:defRPr sz="1325"/>
            </a:lvl1pPr>
            <a:lvl2pPr marL="377825" indent="0">
              <a:buNone/>
              <a:defRPr sz="1155"/>
            </a:lvl2pPr>
            <a:lvl3pPr marL="755650" indent="0">
              <a:buNone/>
              <a:defRPr sz="990"/>
            </a:lvl3pPr>
            <a:lvl4pPr marL="1134110" indent="0">
              <a:buNone/>
              <a:defRPr sz="825"/>
            </a:lvl4pPr>
            <a:lvl5pPr marL="1511935" indent="0">
              <a:buNone/>
              <a:defRPr sz="825"/>
            </a:lvl5pPr>
            <a:lvl6pPr marL="1889760" indent="0">
              <a:buNone/>
              <a:defRPr sz="825"/>
            </a:lvl6pPr>
            <a:lvl7pPr marL="2267585" indent="0">
              <a:buNone/>
              <a:defRPr sz="825"/>
            </a:lvl7pPr>
            <a:lvl8pPr marL="2646045" indent="0">
              <a:buNone/>
              <a:defRPr sz="825"/>
            </a:lvl8pPr>
            <a:lvl9pPr marL="3023870" indent="0">
              <a:buNone/>
              <a:defRPr sz="825"/>
            </a:lvl9pPr>
          </a:lstStyle>
          <a:p>
            <a:pPr lvl="0"/>
            <a:r>
              <a:rPr lang="zh-CN" altLang="en-US"/>
              <a:t>编辑母版文本样式</a:t>
            </a:r>
          </a:p>
        </p:txBody>
      </p:sp>
      <p:sp>
        <p:nvSpPr>
          <p:cNvPr id="5" name="Date Placeholder 4"/>
          <p:cNvSpPr>
            <a:spLocks noGrp="1"/>
          </p:cNvSpPr>
          <p:nvPr>
            <p:ph type="dt" sz="half" idx="10"/>
          </p:nvPr>
        </p:nvSpPr>
        <p:spPr/>
        <p:txBody>
          <a:bodyPr/>
          <a:lstStyle/>
          <a:p>
            <a:fld id="{78CE124F-B238-45BB-AC6D-2F3AEC5A9339}" type="datetimeFigureOut">
              <a:rPr lang="zh-CN" altLang="en-US" smtClean="0"/>
              <a:pPr/>
              <a:t>2025/6/25</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FD9F17F5-E9BC-4718-AE93-39C45D131187}"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46253"/>
            <a:ext cx="6520220" cy="1983128"/>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519728" y="2731253"/>
            <a:ext cx="6520220" cy="6509884"/>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519728" y="9509514"/>
            <a:ext cx="1700927" cy="546251"/>
          </a:xfrm>
          <a:prstGeom prst="rect">
            <a:avLst/>
          </a:prstGeom>
        </p:spPr>
        <p:txBody>
          <a:bodyPr vert="horz" lIns="91440" tIns="45720" rIns="91440" bIns="45720" rtlCol="0" anchor="ctr"/>
          <a:lstStyle>
            <a:lvl1pPr algn="l">
              <a:defRPr sz="990">
                <a:solidFill>
                  <a:schemeClr val="tx1">
                    <a:tint val="75000"/>
                  </a:schemeClr>
                </a:solidFill>
              </a:defRPr>
            </a:lvl1pPr>
          </a:lstStyle>
          <a:p>
            <a:fld id="{78CE124F-B238-45BB-AC6D-2F3AEC5A9339}" type="datetimeFigureOut">
              <a:rPr lang="zh-CN" altLang="en-US" smtClean="0"/>
              <a:pPr/>
              <a:t>2025/6/25</a:t>
            </a:fld>
            <a:endParaRPr lang="zh-CN" altLang="en-US"/>
          </a:p>
        </p:txBody>
      </p:sp>
      <p:sp>
        <p:nvSpPr>
          <p:cNvPr id="5" name="Footer Placeholder 4"/>
          <p:cNvSpPr>
            <a:spLocks noGrp="1"/>
          </p:cNvSpPr>
          <p:nvPr>
            <p:ph type="ftr" sz="quarter" idx="3"/>
          </p:nvPr>
        </p:nvSpPr>
        <p:spPr>
          <a:xfrm>
            <a:off x="2504143" y="9509514"/>
            <a:ext cx="2551390" cy="546251"/>
          </a:xfrm>
          <a:prstGeom prst="rect">
            <a:avLst/>
          </a:prstGeom>
        </p:spPr>
        <p:txBody>
          <a:bodyPr vert="horz" lIns="91440" tIns="45720" rIns="91440" bIns="45720" rtlCol="0" anchor="ctr"/>
          <a:lstStyle>
            <a:lvl1pPr algn="ctr">
              <a:defRPr sz="99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5339020" y="9509514"/>
            <a:ext cx="1700927" cy="546251"/>
          </a:xfrm>
          <a:prstGeom prst="rect">
            <a:avLst/>
          </a:prstGeom>
        </p:spPr>
        <p:txBody>
          <a:bodyPr vert="horz" lIns="91440" tIns="45720" rIns="91440" bIns="45720" rtlCol="0" anchor="ctr"/>
          <a:lstStyle>
            <a:lvl1pPr algn="r">
              <a:defRPr sz="990">
                <a:solidFill>
                  <a:schemeClr val="tx1">
                    <a:tint val="75000"/>
                  </a:schemeClr>
                </a:solidFill>
              </a:defRPr>
            </a:lvl1pPr>
          </a:lstStyle>
          <a:p>
            <a:fld id="{FD9F17F5-E9BC-4718-AE93-39C45D131187}"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755650" rtl="0" eaLnBrk="1" latinLnBrk="0" hangingPunct="1">
        <a:lnSpc>
          <a:spcPct val="90000"/>
        </a:lnSpc>
        <a:spcBef>
          <a:spcPct val="0"/>
        </a:spcBef>
        <a:buNone/>
        <a:defRPr sz="3635" kern="1200">
          <a:solidFill>
            <a:schemeClr val="tx1"/>
          </a:solidFill>
          <a:latin typeface="+mj-lt"/>
          <a:ea typeface="+mj-ea"/>
          <a:cs typeface="+mj-cs"/>
        </a:defRPr>
      </a:lvl1pPr>
    </p:titleStyle>
    <p:bodyStyle>
      <a:lvl1pPr marL="189230" indent="-189230" algn="l" defTabSz="755650" rtl="0" eaLnBrk="1" latinLnBrk="0" hangingPunct="1">
        <a:lnSpc>
          <a:spcPct val="90000"/>
        </a:lnSpc>
        <a:spcBef>
          <a:spcPts val="825"/>
        </a:spcBef>
        <a:buFont typeface="Arial" panose="020B0604020202020204" pitchFamily="34" charset="0"/>
        <a:buChar char="•"/>
        <a:defRPr sz="2315" kern="1200">
          <a:solidFill>
            <a:schemeClr val="tx1"/>
          </a:solidFill>
          <a:latin typeface="+mn-lt"/>
          <a:ea typeface="+mn-ea"/>
          <a:cs typeface="+mn-cs"/>
        </a:defRPr>
      </a:lvl1pPr>
      <a:lvl2pPr marL="567055" indent="-189230" algn="l" defTabSz="755650" rtl="0" eaLnBrk="1" latinLnBrk="0" hangingPunct="1">
        <a:lnSpc>
          <a:spcPct val="90000"/>
        </a:lnSpc>
        <a:spcBef>
          <a:spcPts val="415"/>
        </a:spcBef>
        <a:buFont typeface="Arial" panose="020B0604020202020204" pitchFamily="34" charset="0"/>
        <a:buChar char="•"/>
        <a:defRPr sz="1985" kern="1200">
          <a:solidFill>
            <a:schemeClr val="tx1"/>
          </a:solidFill>
          <a:latin typeface="+mn-lt"/>
          <a:ea typeface="+mn-ea"/>
          <a:cs typeface="+mn-cs"/>
        </a:defRPr>
      </a:lvl2pPr>
      <a:lvl3pPr marL="944880" indent="-189230" algn="l" defTabSz="755650" rtl="0" eaLnBrk="1" latinLnBrk="0" hangingPunct="1">
        <a:lnSpc>
          <a:spcPct val="90000"/>
        </a:lnSpc>
        <a:spcBef>
          <a:spcPts val="415"/>
        </a:spcBef>
        <a:buFont typeface="Arial" panose="020B0604020202020204" pitchFamily="34" charset="0"/>
        <a:buChar char="•"/>
        <a:defRPr sz="1655" kern="1200">
          <a:solidFill>
            <a:schemeClr val="tx1"/>
          </a:solidFill>
          <a:latin typeface="+mn-lt"/>
          <a:ea typeface="+mn-ea"/>
          <a:cs typeface="+mn-cs"/>
        </a:defRPr>
      </a:lvl3pPr>
      <a:lvl4pPr marL="1322705" indent="-189230" algn="l" defTabSz="755650" rtl="0" eaLnBrk="1" latinLnBrk="0" hangingPunct="1">
        <a:lnSpc>
          <a:spcPct val="90000"/>
        </a:lnSpc>
        <a:spcBef>
          <a:spcPts val="415"/>
        </a:spcBef>
        <a:buFont typeface="Arial" panose="020B0604020202020204" pitchFamily="34" charset="0"/>
        <a:buChar char="•"/>
        <a:defRPr sz="1490" kern="1200">
          <a:solidFill>
            <a:schemeClr val="tx1"/>
          </a:solidFill>
          <a:latin typeface="+mn-lt"/>
          <a:ea typeface="+mn-ea"/>
          <a:cs typeface="+mn-cs"/>
        </a:defRPr>
      </a:lvl4pPr>
      <a:lvl5pPr marL="1701165" indent="-189230" algn="l" defTabSz="755650" rtl="0" eaLnBrk="1" latinLnBrk="0" hangingPunct="1">
        <a:lnSpc>
          <a:spcPct val="90000"/>
        </a:lnSpc>
        <a:spcBef>
          <a:spcPts val="415"/>
        </a:spcBef>
        <a:buFont typeface="Arial" panose="020B0604020202020204" pitchFamily="34" charset="0"/>
        <a:buChar char="•"/>
        <a:defRPr sz="1490" kern="1200">
          <a:solidFill>
            <a:schemeClr val="tx1"/>
          </a:solidFill>
          <a:latin typeface="+mn-lt"/>
          <a:ea typeface="+mn-ea"/>
          <a:cs typeface="+mn-cs"/>
        </a:defRPr>
      </a:lvl5pPr>
      <a:lvl6pPr marL="2078990" indent="-189230" algn="l" defTabSz="755650" rtl="0" eaLnBrk="1" latinLnBrk="0" hangingPunct="1">
        <a:lnSpc>
          <a:spcPct val="90000"/>
        </a:lnSpc>
        <a:spcBef>
          <a:spcPts val="415"/>
        </a:spcBef>
        <a:buFont typeface="Arial" panose="020B0604020202020204" pitchFamily="34" charset="0"/>
        <a:buChar char="•"/>
        <a:defRPr sz="1490" kern="1200">
          <a:solidFill>
            <a:schemeClr val="tx1"/>
          </a:solidFill>
          <a:latin typeface="+mn-lt"/>
          <a:ea typeface="+mn-ea"/>
          <a:cs typeface="+mn-cs"/>
        </a:defRPr>
      </a:lvl6pPr>
      <a:lvl7pPr marL="2456815" indent="-189230" algn="l" defTabSz="755650" rtl="0" eaLnBrk="1" latinLnBrk="0" hangingPunct="1">
        <a:lnSpc>
          <a:spcPct val="90000"/>
        </a:lnSpc>
        <a:spcBef>
          <a:spcPts val="415"/>
        </a:spcBef>
        <a:buFont typeface="Arial" panose="020B0604020202020204" pitchFamily="34" charset="0"/>
        <a:buChar char="•"/>
        <a:defRPr sz="1490" kern="1200">
          <a:solidFill>
            <a:schemeClr val="tx1"/>
          </a:solidFill>
          <a:latin typeface="+mn-lt"/>
          <a:ea typeface="+mn-ea"/>
          <a:cs typeface="+mn-cs"/>
        </a:defRPr>
      </a:lvl7pPr>
      <a:lvl8pPr marL="2834640" indent="-189230" algn="l" defTabSz="755650" rtl="0" eaLnBrk="1" latinLnBrk="0" hangingPunct="1">
        <a:lnSpc>
          <a:spcPct val="90000"/>
        </a:lnSpc>
        <a:spcBef>
          <a:spcPts val="415"/>
        </a:spcBef>
        <a:buFont typeface="Arial" panose="020B0604020202020204" pitchFamily="34" charset="0"/>
        <a:buChar char="•"/>
        <a:defRPr sz="1490" kern="1200">
          <a:solidFill>
            <a:schemeClr val="tx1"/>
          </a:solidFill>
          <a:latin typeface="+mn-lt"/>
          <a:ea typeface="+mn-ea"/>
          <a:cs typeface="+mn-cs"/>
        </a:defRPr>
      </a:lvl8pPr>
      <a:lvl9pPr marL="3212465" indent="-189230" algn="l" defTabSz="755650" rtl="0" eaLnBrk="1" latinLnBrk="0" hangingPunct="1">
        <a:lnSpc>
          <a:spcPct val="90000"/>
        </a:lnSpc>
        <a:spcBef>
          <a:spcPts val="415"/>
        </a:spcBef>
        <a:buFont typeface="Arial" panose="020B0604020202020204" pitchFamily="34" charset="0"/>
        <a:buChar char="•"/>
        <a:defRPr sz="1490" kern="1200">
          <a:solidFill>
            <a:schemeClr val="tx1"/>
          </a:solidFill>
          <a:latin typeface="+mn-lt"/>
          <a:ea typeface="+mn-ea"/>
          <a:cs typeface="+mn-cs"/>
        </a:defRPr>
      </a:lvl9pPr>
    </p:bodyStyle>
    <p:otherStyle>
      <a:defPPr>
        <a:defRPr lang="en-US"/>
      </a:defPPr>
      <a:lvl1pPr marL="0" algn="l" defTabSz="755650" rtl="0" eaLnBrk="1" latinLnBrk="0" hangingPunct="1">
        <a:defRPr sz="1490" kern="1200">
          <a:solidFill>
            <a:schemeClr val="tx1"/>
          </a:solidFill>
          <a:latin typeface="+mn-lt"/>
          <a:ea typeface="+mn-ea"/>
          <a:cs typeface="+mn-cs"/>
        </a:defRPr>
      </a:lvl1pPr>
      <a:lvl2pPr marL="377825" algn="l" defTabSz="755650" rtl="0" eaLnBrk="1" latinLnBrk="0" hangingPunct="1">
        <a:defRPr sz="1490" kern="1200">
          <a:solidFill>
            <a:schemeClr val="tx1"/>
          </a:solidFill>
          <a:latin typeface="+mn-lt"/>
          <a:ea typeface="+mn-ea"/>
          <a:cs typeface="+mn-cs"/>
        </a:defRPr>
      </a:lvl2pPr>
      <a:lvl3pPr marL="755650" algn="l" defTabSz="755650" rtl="0" eaLnBrk="1" latinLnBrk="0" hangingPunct="1">
        <a:defRPr sz="1490" kern="1200">
          <a:solidFill>
            <a:schemeClr val="tx1"/>
          </a:solidFill>
          <a:latin typeface="+mn-lt"/>
          <a:ea typeface="+mn-ea"/>
          <a:cs typeface="+mn-cs"/>
        </a:defRPr>
      </a:lvl3pPr>
      <a:lvl4pPr marL="1134110" algn="l" defTabSz="755650" rtl="0" eaLnBrk="1" latinLnBrk="0" hangingPunct="1">
        <a:defRPr sz="1490" kern="1200">
          <a:solidFill>
            <a:schemeClr val="tx1"/>
          </a:solidFill>
          <a:latin typeface="+mn-lt"/>
          <a:ea typeface="+mn-ea"/>
          <a:cs typeface="+mn-cs"/>
        </a:defRPr>
      </a:lvl4pPr>
      <a:lvl5pPr marL="1511935" algn="l" defTabSz="755650" rtl="0" eaLnBrk="1" latinLnBrk="0" hangingPunct="1">
        <a:defRPr sz="1490" kern="1200">
          <a:solidFill>
            <a:schemeClr val="tx1"/>
          </a:solidFill>
          <a:latin typeface="+mn-lt"/>
          <a:ea typeface="+mn-ea"/>
          <a:cs typeface="+mn-cs"/>
        </a:defRPr>
      </a:lvl5pPr>
      <a:lvl6pPr marL="1889760" algn="l" defTabSz="755650" rtl="0" eaLnBrk="1" latinLnBrk="0" hangingPunct="1">
        <a:defRPr sz="1490" kern="1200">
          <a:solidFill>
            <a:schemeClr val="tx1"/>
          </a:solidFill>
          <a:latin typeface="+mn-lt"/>
          <a:ea typeface="+mn-ea"/>
          <a:cs typeface="+mn-cs"/>
        </a:defRPr>
      </a:lvl6pPr>
      <a:lvl7pPr marL="2267585" algn="l" defTabSz="755650" rtl="0" eaLnBrk="1" latinLnBrk="0" hangingPunct="1">
        <a:defRPr sz="1490" kern="1200">
          <a:solidFill>
            <a:schemeClr val="tx1"/>
          </a:solidFill>
          <a:latin typeface="+mn-lt"/>
          <a:ea typeface="+mn-ea"/>
          <a:cs typeface="+mn-cs"/>
        </a:defRPr>
      </a:lvl7pPr>
      <a:lvl8pPr marL="2646045" algn="l" defTabSz="755650" rtl="0" eaLnBrk="1" latinLnBrk="0" hangingPunct="1">
        <a:defRPr sz="1490" kern="1200">
          <a:solidFill>
            <a:schemeClr val="tx1"/>
          </a:solidFill>
          <a:latin typeface="+mn-lt"/>
          <a:ea typeface="+mn-ea"/>
          <a:cs typeface="+mn-cs"/>
        </a:defRPr>
      </a:lvl8pPr>
      <a:lvl9pPr marL="3023870" algn="l" defTabSz="755650" rtl="0" eaLnBrk="1" latinLnBrk="0" hangingPunct="1">
        <a:defRPr sz="14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7538" y="212566"/>
            <a:ext cx="7559675" cy="10260013"/>
          </a:xfrm>
          <a:prstGeom prst="rect">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noAutofit/>
          </a:bodyPr>
          <a:lstStyle/>
          <a:p>
            <a:pPr algn="ctr"/>
            <a:endParaRPr lang="zh-CN" altLang="en-US" sz="450"/>
          </a:p>
        </p:txBody>
      </p:sp>
      <p:pic>
        <p:nvPicPr>
          <p:cNvPr id="5" name="图片 4"/>
          <p:cNvPicPr>
            <a:picLocks noChangeAspect="1"/>
          </p:cNvPicPr>
          <p:nvPr/>
        </p:nvPicPr>
        <p:blipFill>
          <a:blip r:embed="rId3" cstate="print"/>
          <a:stretch>
            <a:fillRect/>
          </a:stretch>
        </p:blipFill>
        <p:spPr>
          <a:xfrm>
            <a:off x="-2" y="0"/>
            <a:ext cx="7559675" cy="910279"/>
          </a:xfrm>
          <a:prstGeom prst="rect">
            <a:avLst/>
          </a:prstGeom>
        </p:spPr>
      </p:pic>
      <p:sp>
        <p:nvSpPr>
          <p:cNvPr id="7" name="文本框 6"/>
          <p:cNvSpPr txBox="1"/>
          <p:nvPr/>
        </p:nvSpPr>
        <p:spPr>
          <a:xfrm>
            <a:off x="518475" y="1037013"/>
            <a:ext cx="6674805" cy="8402300"/>
          </a:xfrm>
          <a:prstGeom prst="rect">
            <a:avLst/>
          </a:prstGeom>
          <a:noFill/>
        </p:spPr>
        <p:txBody>
          <a:bodyPr wrap="square" rtlCol="0">
            <a:spAutoFit/>
          </a:bodyPr>
          <a:lstStyle/>
          <a:p>
            <a:pPr algn="ctr">
              <a:lnSpc>
                <a:spcPct val="150000"/>
              </a:lnSpc>
            </a:pPr>
            <a:r>
              <a:rPr lang="zh-CN" altLang="en-US" sz="2600" b="1" dirty="0"/>
              <a:t>液相色谱</a:t>
            </a:r>
            <a:r>
              <a:rPr lang="en-US" altLang="zh-CN" sz="2600" b="1" dirty="0"/>
              <a:t>-</a:t>
            </a:r>
            <a:r>
              <a:rPr lang="zh-CN" altLang="en-US" sz="2600" b="1" dirty="0"/>
              <a:t>三重四极杆联用仪原理及</a:t>
            </a:r>
            <a:endParaRPr lang="en-US" altLang="zh-CN" sz="2600" b="1" dirty="0"/>
          </a:p>
          <a:p>
            <a:pPr algn="ctr">
              <a:lnSpc>
                <a:spcPct val="150000"/>
              </a:lnSpc>
            </a:pPr>
            <a:r>
              <a:rPr lang="zh-CN" altLang="en-US" sz="2600" b="1" dirty="0"/>
              <a:t>操作培训 （</a:t>
            </a:r>
            <a:r>
              <a:rPr lang="en-US" altLang="zh-CN" sz="2600" b="1" smtClean="0"/>
              <a:t>20250707</a:t>
            </a:r>
            <a:r>
              <a:rPr lang="zh-CN" altLang="en-US" sz="2600" b="1" smtClean="0"/>
              <a:t>期</a:t>
            </a:r>
            <a:r>
              <a:rPr lang="zh-CN" altLang="en-US" sz="2600" b="1" dirty="0"/>
              <a:t>）</a:t>
            </a:r>
          </a:p>
          <a:p>
            <a:pPr>
              <a:lnSpc>
                <a:spcPct val="140000"/>
              </a:lnSpc>
            </a:pPr>
            <a:r>
              <a:rPr lang="zh-CN" altLang="en-US" sz="2200" dirty="0"/>
              <a:t>        液相色谱</a:t>
            </a:r>
            <a:r>
              <a:rPr lang="en-US" altLang="zh-CN" sz="2200" dirty="0"/>
              <a:t>-</a:t>
            </a:r>
            <a:r>
              <a:rPr lang="zh-CN" altLang="en-US" sz="2200" dirty="0"/>
              <a:t>三重四极杆联用仪主要用于复杂基质中化合物的定量分析及初步的定性分析。色谱</a:t>
            </a:r>
            <a:r>
              <a:rPr lang="en-US" altLang="zh-CN" sz="2200" dirty="0"/>
              <a:t>-</a:t>
            </a:r>
            <a:r>
              <a:rPr lang="zh-CN" altLang="en-US" sz="2200" dirty="0"/>
              <a:t>质谱平台将于</a:t>
            </a:r>
            <a:r>
              <a:rPr lang="en-US" altLang="zh-CN" sz="2200" dirty="0" smtClean="0"/>
              <a:t>2025</a:t>
            </a:r>
            <a:r>
              <a:rPr lang="zh-CN" altLang="en-US" sz="2200" dirty="0" smtClean="0"/>
              <a:t>年</a:t>
            </a:r>
            <a:r>
              <a:rPr lang="en-US" altLang="zh-CN" sz="2200" dirty="0" smtClean="0"/>
              <a:t>07</a:t>
            </a:r>
            <a:r>
              <a:rPr lang="zh-CN" altLang="en-US" sz="2200" dirty="0" smtClean="0"/>
              <a:t>月</a:t>
            </a:r>
            <a:r>
              <a:rPr lang="en-US" altLang="zh-CN" sz="2200" dirty="0" smtClean="0"/>
              <a:t>07-07</a:t>
            </a:r>
            <a:r>
              <a:rPr lang="zh-CN" altLang="en-US" sz="2200" dirty="0" smtClean="0"/>
              <a:t>月</a:t>
            </a:r>
            <a:r>
              <a:rPr lang="en-US" altLang="zh-CN" sz="2200" dirty="0" smtClean="0"/>
              <a:t>09</a:t>
            </a:r>
            <a:r>
              <a:rPr lang="zh-CN" altLang="en-US" sz="2200" dirty="0" smtClean="0"/>
              <a:t>日</a:t>
            </a:r>
            <a:r>
              <a:rPr lang="zh-CN" altLang="en-US" sz="2200" dirty="0" smtClean="0"/>
              <a:t>在旗山校</a:t>
            </a:r>
            <a:r>
              <a:rPr lang="zh-CN" altLang="en-US" sz="2200" dirty="0"/>
              <a:t>区药学院北</a:t>
            </a:r>
            <a:r>
              <a:rPr lang="en-US" altLang="zh-CN" sz="2200" dirty="0"/>
              <a:t>318</a:t>
            </a:r>
            <a:r>
              <a:rPr lang="zh-CN" altLang="en-US" sz="2200" dirty="0"/>
              <a:t>室</a:t>
            </a:r>
            <a:r>
              <a:rPr lang="zh-CN" altLang="en-US" sz="2200" dirty="0" smtClean="0"/>
              <a:t>举办安捷伦液</a:t>
            </a:r>
            <a:r>
              <a:rPr lang="zh-CN" altLang="en-US" sz="2200" dirty="0"/>
              <a:t>相色谱</a:t>
            </a:r>
            <a:r>
              <a:rPr lang="en-US" altLang="zh-CN" sz="2200" dirty="0"/>
              <a:t>-</a:t>
            </a:r>
            <a:r>
              <a:rPr lang="zh-CN" altLang="en-US" sz="2200" dirty="0"/>
              <a:t>三重四极杆联用仪原理及操作培训</a:t>
            </a:r>
            <a:r>
              <a:rPr lang="zh-CN" altLang="en-US" sz="2200" dirty="0" smtClean="0"/>
              <a:t>。欢迎</a:t>
            </a:r>
            <a:r>
              <a:rPr lang="zh-CN" altLang="en-US" sz="2200" dirty="0"/>
              <a:t>有使用需求的</a:t>
            </a:r>
            <a:r>
              <a:rPr lang="zh-CN" altLang="en-US" sz="2200" dirty="0" smtClean="0"/>
              <a:t>师生扫下方二维码报名</a:t>
            </a:r>
            <a:r>
              <a:rPr lang="zh-CN" altLang="en-US" sz="2200" dirty="0"/>
              <a:t>参加，最终培训名单</a:t>
            </a:r>
            <a:r>
              <a:rPr lang="zh-CN" altLang="en-US" sz="2200" dirty="0" smtClean="0"/>
              <a:t>将在公共</a:t>
            </a:r>
            <a:r>
              <a:rPr lang="zh-CN" altLang="en-US" sz="2200" dirty="0"/>
              <a:t>技术中心色谱质谱平台交流群中公布，敬请留意。</a:t>
            </a:r>
            <a:endParaRPr lang="en-US" altLang="zh-CN" sz="2200" dirty="0"/>
          </a:p>
          <a:p>
            <a:pPr>
              <a:lnSpc>
                <a:spcPct val="140000"/>
              </a:lnSpc>
            </a:pPr>
            <a:r>
              <a:rPr lang="zh-CN" altLang="en-US" sz="2200" dirty="0"/>
              <a:t>具体安排如下：</a:t>
            </a:r>
            <a:endParaRPr lang="en-US" altLang="zh-CN" sz="2200" dirty="0"/>
          </a:p>
          <a:p>
            <a:pPr>
              <a:lnSpc>
                <a:spcPct val="140000"/>
              </a:lnSpc>
            </a:pPr>
            <a:endParaRPr lang="en-US" altLang="zh-CN" sz="2200" dirty="0"/>
          </a:p>
          <a:p>
            <a:pPr>
              <a:lnSpc>
                <a:spcPct val="140000"/>
              </a:lnSpc>
            </a:pPr>
            <a:endParaRPr lang="en-US" altLang="zh-CN" sz="2200" dirty="0"/>
          </a:p>
          <a:p>
            <a:pPr>
              <a:lnSpc>
                <a:spcPct val="140000"/>
              </a:lnSpc>
            </a:pPr>
            <a:endParaRPr lang="en-US" altLang="zh-CN" sz="2200" dirty="0"/>
          </a:p>
          <a:p>
            <a:pPr>
              <a:lnSpc>
                <a:spcPct val="140000"/>
              </a:lnSpc>
            </a:pPr>
            <a:endParaRPr lang="en-US" altLang="zh-CN" sz="2200" dirty="0"/>
          </a:p>
          <a:p>
            <a:pPr>
              <a:lnSpc>
                <a:spcPct val="140000"/>
              </a:lnSpc>
            </a:pPr>
            <a:r>
              <a:rPr lang="zh-CN" altLang="en-US" sz="2200" dirty="0" smtClean="0"/>
              <a:t>培训</a:t>
            </a:r>
            <a:r>
              <a:rPr lang="zh-CN" altLang="en-US" sz="2200" dirty="0"/>
              <a:t>对象：科研中有液质联用仪使用需求者</a:t>
            </a:r>
            <a:endParaRPr lang="en-US" altLang="zh-CN" sz="2200" dirty="0"/>
          </a:p>
          <a:p>
            <a:pPr>
              <a:lnSpc>
                <a:spcPct val="140000"/>
              </a:lnSpc>
            </a:pPr>
            <a:r>
              <a:rPr lang="zh-CN" altLang="en-US" sz="2200" dirty="0"/>
              <a:t>报名方式：扫描右方二维码</a:t>
            </a:r>
            <a:endParaRPr lang="en-US" altLang="zh-CN" sz="2200" dirty="0"/>
          </a:p>
          <a:p>
            <a:pPr>
              <a:lnSpc>
                <a:spcPct val="140000"/>
              </a:lnSpc>
            </a:pPr>
            <a:r>
              <a:rPr lang="zh-CN" altLang="en-US" sz="2200" dirty="0"/>
              <a:t>公共技术中心网站：</a:t>
            </a:r>
            <a:r>
              <a:rPr lang="en-US" altLang="zh-CN" sz="2200" dirty="0"/>
              <a:t>http://ggjszx.fjmu.edu.cn</a:t>
            </a:r>
            <a:endParaRPr lang="zh-CN" altLang="en-US" sz="2200" dirty="0"/>
          </a:p>
        </p:txBody>
      </p:sp>
      <p:graphicFrame>
        <p:nvGraphicFramePr>
          <p:cNvPr id="10" name="表格 9"/>
          <p:cNvGraphicFramePr>
            <a:graphicFrameLocks noGrp="1"/>
          </p:cNvGraphicFramePr>
          <p:nvPr>
            <p:extLst>
              <p:ext uri="{D42A27DB-BD31-4B8C-83A1-F6EECF244321}">
                <p14:modId xmlns:p14="http://schemas.microsoft.com/office/powerpoint/2010/main" val="780565649"/>
              </p:ext>
            </p:extLst>
          </p:nvPr>
        </p:nvGraphicFramePr>
        <p:xfrm>
          <a:off x="635735" y="6140730"/>
          <a:ext cx="6247204" cy="1706484"/>
        </p:xfrm>
        <a:graphic>
          <a:graphicData uri="http://schemas.openxmlformats.org/drawingml/2006/table">
            <a:tbl>
              <a:tblPr>
                <a:tableStyleId>{5C22544A-7EE6-4342-B048-85BDC9FD1C3A}</a:tableStyleId>
              </a:tblPr>
              <a:tblGrid>
                <a:gridCol w="2906497">
                  <a:extLst>
                    <a:ext uri="{9D8B030D-6E8A-4147-A177-3AD203B41FA5}">
                      <a16:colId xmlns:a16="http://schemas.microsoft.com/office/drawing/2014/main" val="20000"/>
                    </a:ext>
                  </a:extLst>
                </a:gridCol>
                <a:gridCol w="3340707">
                  <a:extLst>
                    <a:ext uri="{9D8B030D-6E8A-4147-A177-3AD203B41FA5}">
                      <a16:colId xmlns:a16="http://schemas.microsoft.com/office/drawing/2014/main" val="20001"/>
                    </a:ext>
                  </a:extLst>
                </a:gridCol>
              </a:tblGrid>
              <a:tr h="341297">
                <a:tc>
                  <a:txBody>
                    <a:bodyPr/>
                    <a:lstStyle/>
                    <a:p>
                      <a:pPr algn="ctr">
                        <a:spcAft>
                          <a:spcPts val="0"/>
                        </a:spcAft>
                      </a:pPr>
                      <a:r>
                        <a:rPr lang="zh-CN" sz="2200" kern="100" dirty="0">
                          <a:effectLst/>
                        </a:rPr>
                        <a:t>时间</a:t>
                      </a:r>
                      <a:endParaRPr lang="zh-CN" sz="22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spcAft>
                          <a:spcPts val="0"/>
                        </a:spcAft>
                      </a:pPr>
                      <a:r>
                        <a:rPr lang="zh-CN" sz="2200" kern="100" dirty="0">
                          <a:effectLst/>
                        </a:rPr>
                        <a:t>内容</a:t>
                      </a:r>
                      <a:endParaRPr lang="zh-CN" sz="22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0"/>
                  </a:ext>
                </a:extLst>
              </a:tr>
              <a:tr h="682593">
                <a:tc>
                  <a:txBody>
                    <a:bodyPr/>
                    <a:lstStyle/>
                    <a:p>
                      <a:pPr algn="ctr">
                        <a:lnSpc>
                          <a:spcPct val="150000"/>
                        </a:lnSpc>
                        <a:spcAft>
                          <a:spcPts val="0"/>
                        </a:spcAft>
                      </a:pPr>
                      <a:r>
                        <a:rPr lang="en-US" sz="2200" kern="100" dirty="0" smtClean="0">
                          <a:effectLst/>
                        </a:rPr>
                        <a:t>07.07  </a:t>
                      </a:r>
                      <a:r>
                        <a:rPr lang="en-US" sz="2200" kern="100" dirty="0">
                          <a:effectLst/>
                        </a:rPr>
                        <a:t>9:30-10:30</a:t>
                      </a:r>
                      <a:endParaRPr lang="zh-CN" sz="22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spcAft>
                          <a:spcPts val="0"/>
                        </a:spcAft>
                      </a:pPr>
                      <a:r>
                        <a:rPr lang="zh-CN" sz="2200" kern="100" dirty="0">
                          <a:effectLst/>
                        </a:rPr>
                        <a:t>仪器原理、样品处理方法、注意事项</a:t>
                      </a:r>
                      <a:endParaRPr lang="zh-CN" sz="22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1"/>
                  </a:ext>
                </a:extLst>
              </a:tr>
              <a:tr h="341297">
                <a:tc>
                  <a:txBody>
                    <a:bodyPr/>
                    <a:lstStyle/>
                    <a:p>
                      <a:pPr algn="ctr">
                        <a:spcAft>
                          <a:spcPts val="0"/>
                        </a:spcAft>
                      </a:pPr>
                      <a:r>
                        <a:rPr lang="en-US" altLang="zh-CN" sz="2200" kern="100" dirty="0" smtClean="0">
                          <a:effectLst/>
                          <a:latin typeface="Calibri" panose="020F0502020204030204" pitchFamily="34" charset="0"/>
                          <a:ea typeface="宋体" panose="02010600030101010101" pitchFamily="2" charset="-122"/>
                          <a:cs typeface="Times New Roman" panose="02020603050405020304" pitchFamily="18" charset="0"/>
                        </a:rPr>
                        <a:t>07.07</a:t>
                      </a:r>
                      <a:r>
                        <a:rPr lang="en-US" altLang="zh-CN" sz="2200" kern="100" baseline="0" dirty="0" smtClean="0">
                          <a:effectLst/>
                          <a:latin typeface="Calibri" panose="020F0502020204030204" pitchFamily="34" charset="0"/>
                          <a:ea typeface="宋体" panose="02010600030101010101" pitchFamily="2" charset="-122"/>
                          <a:cs typeface="Times New Roman" panose="02020603050405020304" pitchFamily="18" charset="0"/>
                        </a:rPr>
                        <a:t> </a:t>
                      </a:r>
                      <a:r>
                        <a:rPr lang="en-US" altLang="zh-CN" sz="2200" kern="100" dirty="0" smtClean="0">
                          <a:effectLst/>
                          <a:latin typeface="Calibri" panose="020F0502020204030204" pitchFamily="34" charset="0"/>
                          <a:ea typeface="宋体" panose="02010600030101010101" pitchFamily="2" charset="-122"/>
                          <a:cs typeface="Times New Roman" panose="02020603050405020304" pitchFamily="18" charset="0"/>
                        </a:rPr>
                        <a:t>10:30-11:30</a:t>
                      </a:r>
                      <a:endParaRPr lang="zh-CN" sz="22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spcAft>
                          <a:spcPts val="0"/>
                        </a:spcAft>
                      </a:pPr>
                      <a:r>
                        <a:rPr lang="zh-CN" sz="2200" kern="100" dirty="0">
                          <a:effectLst/>
                        </a:rPr>
                        <a:t>仪器操作示范</a:t>
                      </a:r>
                      <a:endParaRPr lang="zh-CN" sz="22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2"/>
                  </a:ext>
                </a:extLst>
              </a:tr>
              <a:tr h="341297">
                <a:tc>
                  <a:txBody>
                    <a:bodyPr/>
                    <a:lstStyle/>
                    <a:p>
                      <a:pPr algn="ctr">
                        <a:spcAft>
                          <a:spcPts val="0"/>
                        </a:spcAft>
                      </a:pPr>
                      <a:r>
                        <a:rPr lang="en-US" altLang="zh-CN" sz="2200" kern="100" dirty="0" smtClean="0">
                          <a:effectLst/>
                          <a:latin typeface="Calibri" panose="020F0502020204030204" pitchFamily="34" charset="0"/>
                          <a:ea typeface="宋体" panose="02010600030101010101" pitchFamily="2" charset="-122"/>
                          <a:cs typeface="Times New Roman" panose="02020603050405020304" pitchFamily="18" charset="0"/>
                        </a:rPr>
                        <a:t>07.07</a:t>
                      </a:r>
                      <a:r>
                        <a:rPr lang="zh-CN" altLang="en-US" sz="2200" kern="100" dirty="0" smtClean="0">
                          <a:effectLst/>
                          <a:latin typeface="Calibri" panose="020F0502020204030204" pitchFamily="34" charset="0"/>
                          <a:ea typeface="宋体" panose="02010600030101010101" pitchFamily="2" charset="-122"/>
                          <a:cs typeface="Times New Roman" panose="02020603050405020304" pitchFamily="18" charset="0"/>
                        </a:rPr>
                        <a:t> </a:t>
                      </a:r>
                      <a:r>
                        <a:rPr lang="en-US" altLang="zh-CN" sz="2200" kern="100" dirty="0" smtClean="0">
                          <a:effectLst/>
                          <a:latin typeface="Calibri" panose="020F0502020204030204" pitchFamily="34" charset="0"/>
                          <a:ea typeface="宋体" panose="02010600030101010101" pitchFamily="2" charset="-122"/>
                          <a:cs typeface="Times New Roman" panose="02020603050405020304" pitchFamily="18" charset="0"/>
                        </a:rPr>
                        <a:t>14:00-07.09 </a:t>
                      </a:r>
                      <a:r>
                        <a:rPr lang="en-US" altLang="zh-CN" sz="2200" kern="100" dirty="0">
                          <a:effectLst/>
                          <a:latin typeface="Calibri" panose="020F0502020204030204" pitchFamily="34" charset="0"/>
                          <a:ea typeface="宋体" panose="02010600030101010101" pitchFamily="2" charset="-122"/>
                          <a:cs typeface="Times New Roman" panose="02020603050405020304" pitchFamily="18" charset="0"/>
                        </a:rPr>
                        <a:t>17:00</a:t>
                      </a:r>
                      <a:endParaRPr lang="zh-CN" sz="22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spcAft>
                          <a:spcPts val="0"/>
                        </a:spcAft>
                      </a:pPr>
                      <a:r>
                        <a:rPr lang="zh-CN" altLang="en-US" sz="2200" kern="100" dirty="0">
                          <a:effectLst/>
                        </a:rPr>
                        <a:t>仪器上机操作练习</a:t>
                      </a:r>
                      <a:endParaRPr lang="zh-CN" sz="2200" kern="100" dirty="0">
                        <a:effectLst/>
                        <a:latin typeface="Calibri" panose="020F0502020204030204" pitchFamily="34" charset="0"/>
                        <a:ea typeface="宋体" panose="02010600030101010101" pitchFamily="2" charset="-122"/>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0003"/>
                  </a:ext>
                </a:extLst>
              </a:tr>
            </a:tbl>
          </a:graphicData>
        </a:graphic>
      </p:graphicFrame>
      <p:pic>
        <p:nvPicPr>
          <p:cNvPr id="3" name="图片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997869" y="7952074"/>
            <a:ext cx="1382378" cy="1382378"/>
          </a:xfrm>
          <a:prstGeom prst="rect">
            <a:avLst/>
          </a:prstGeom>
        </p:spPr>
      </p:pic>
    </p:spTree>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1468</TotalTime>
  <Words>190</Words>
  <Application>Microsoft Office PowerPoint</Application>
  <PresentationFormat>自定义</PresentationFormat>
  <Paragraphs>20</Paragraphs>
  <Slides>1</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vt:i4>
      </vt:variant>
    </vt:vector>
  </HeadingPairs>
  <TitlesOfParts>
    <vt:vector size="9" baseType="lpstr">
      <vt:lpstr>等线</vt:lpstr>
      <vt:lpstr>等线 Light</vt:lpstr>
      <vt:lpstr>宋体</vt:lpstr>
      <vt:lpstr>Arial</vt:lpstr>
      <vt:lpstr>Calibri</vt:lpstr>
      <vt:lpstr>Calibri Light</vt:lpstr>
      <vt:lpstr>Times New Roman</vt:lpstr>
      <vt:lpstr>Office 主题​​</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China</cp:lastModifiedBy>
  <cp:revision>16</cp:revision>
  <dcterms:created xsi:type="dcterms:W3CDTF">2022-11-17T07:32:00Z</dcterms:created>
  <dcterms:modified xsi:type="dcterms:W3CDTF">2025-06-25T07:01:02Z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FA56554908AD430896B606E6CC7C5E37</vt:lpwstr>
  </property>
  <property fmtid="{D5CDD505-2E9C-101B-9397-08002B2CF9AE}" pid="3" name="KSOProductBuildVer">
    <vt:lpwstr>2052-11.8.2.11813</vt:lpwstr>
  </property>
</Properties>
</file>