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7559675" cy="102600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1">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C6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2622" y="42"/>
      </p:cViewPr>
      <p:guideLst>
        <p:guide orient="horz" pos="3231"/>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03391E-CDC2-40BA-9059-6B751DE48A9F}" type="datetimeFigureOut">
              <a:rPr lang="zh-CN" altLang="en-US" smtClean="0"/>
              <a:pPr/>
              <a:t>2025/6/25</a:t>
            </a:fld>
            <a:endParaRPr lang="zh-CN" altLang="en-US"/>
          </a:p>
        </p:txBody>
      </p:sp>
      <p:sp>
        <p:nvSpPr>
          <p:cNvPr id="4" name="幻灯片图像占位符 3"/>
          <p:cNvSpPr>
            <a:spLocks noGrp="1" noRot="1" noChangeAspect="1"/>
          </p:cNvSpPr>
          <p:nvPr>
            <p:ph type="sldImg" idx="2"/>
          </p:nvPr>
        </p:nvSpPr>
        <p:spPr>
          <a:xfrm>
            <a:off x="2292350" y="1143000"/>
            <a:ext cx="22733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D146EF-5AA7-4C1E-9115-D790F41AA6B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6D146EF-5AA7-4C1E-9115-D790F41AA6B5}" type="slidenum">
              <a:rPr lang="zh-CN" altLang="en-US" smtClean="0"/>
              <a:pPr/>
              <a:t>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679128"/>
            <a:ext cx="6425724" cy="3572005"/>
          </a:xfrm>
        </p:spPr>
        <p:txBody>
          <a:bodyPr anchor="b"/>
          <a:lstStyle>
            <a:lvl1pPr algn="ctr">
              <a:defRPr sz="4960"/>
            </a:lvl1pPr>
          </a:lstStyle>
          <a:p>
            <a:r>
              <a:rPr lang="zh-CN" altLang="en-US"/>
              <a:t>单击此处编辑母版标题样式</a:t>
            </a:r>
            <a:endParaRPr lang="en-US" dirty="0"/>
          </a:p>
        </p:txBody>
      </p:sp>
      <p:sp>
        <p:nvSpPr>
          <p:cNvPr id="3" name="Subtitle 2"/>
          <p:cNvSpPr>
            <a:spLocks noGrp="1"/>
          </p:cNvSpPr>
          <p:nvPr>
            <p:ph type="subTitle" idx="1"/>
          </p:nvPr>
        </p:nvSpPr>
        <p:spPr>
          <a:xfrm>
            <a:off x="944960" y="5388883"/>
            <a:ext cx="5669756" cy="2477127"/>
          </a:xfrm>
        </p:spPr>
        <p:txBody>
          <a:bodyPr/>
          <a:lstStyle>
            <a:lvl1pPr marL="0" indent="0" algn="ctr">
              <a:buNone/>
              <a:defRPr sz="1985"/>
            </a:lvl1pPr>
            <a:lvl2pPr marL="377825" indent="0" algn="ctr">
              <a:buNone/>
              <a:defRPr sz="1655"/>
            </a:lvl2pPr>
            <a:lvl3pPr marL="755650" indent="0" algn="ctr">
              <a:buNone/>
              <a:defRPr sz="1490"/>
            </a:lvl3pPr>
            <a:lvl4pPr marL="1134110" indent="0" algn="ctr">
              <a:buNone/>
              <a:defRPr sz="1325"/>
            </a:lvl4pPr>
            <a:lvl5pPr marL="1511935" indent="0" algn="ctr">
              <a:buNone/>
              <a:defRPr sz="1325"/>
            </a:lvl5pPr>
            <a:lvl6pPr marL="1889760" indent="0" algn="ctr">
              <a:buNone/>
              <a:defRPr sz="1325"/>
            </a:lvl6pPr>
            <a:lvl7pPr marL="2267585" indent="0" algn="ctr">
              <a:buNone/>
              <a:defRPr sz="1325"/>
            </a:lvl7pPr>
            <a:lvl8pPr marL="2646045" indent="0" algn="ctr">
              <a:buNone/>
              <a:defRPr sz="1325"/>
            </a:lvl8pPr>
            <a:lvl9pPr marL="3023870" indent="0" algn="ctr">
              <a:buNone/>
              <a:defRPr sz="132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8CE124F-B238-45BB-AC6D-2F3AEC5A9339}" type="datetimeFigureOut">
              <a:rPr lang="zh-CN" altLang="en-US" smtClean="0"/>
              <a:pPr/>
              <a:t>2025/6/25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D9F17F5-E9BC-4718-AE93-39C45D131187}"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8CE124F-B238-45BB-AC6D-2F3AEC5A9339}" type="datetimeFigureOut">
              <a:rPr lang="zh-CN" altLang="en-US" smtClean="0"/>
              <a:pPr/>
              <a:t>2025/6/25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D9F17F5-E9BC-4718-AE93-39C45D131187}"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46251"/>
            <a:ext cx="1630055" cy="8694887"/>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519728" y="546251"/>
            <a:ext cx="4795669" cy="8694887"/>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8CE124F-B238-45BB-AC6D-2F3AEC5A9339}" type="datetimeFigureOut">
              <a:rPr lang="zh-CN" altLang="en-US" smtClean="0"/>
              <a:pPr/>
              <a:t>2025/6/25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D9F17F5-E9BC-4718-AE93-39C45D131187}"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8CE124F-B238-45BB-AC6D-2F3AEC5A9339}" type="datetimeFigureOut">
              <a:rPr lang="zh-CN" altLang="en-US" smtClean="0"/>
              <a:pPr/>
              <a:t>2025/6/25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D9F17F5-E9BC-4718-AE93-39C45D131187}"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791" y="2557881"/>
            <a:ext cx="6520220" cy="4267880"/>
          </a:xfrm>
        </p:spPr>
        <p:txBody>
          <a:bodyPr anchor="b"/>
          <a:lstStyle>
            <a:lvl1pPr>
              <a:defRPr sz="496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515791" y="6866137"/>
            <a:ext cx="6520220" cy="2244377"/>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5650"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7585"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78CE124F-B238-45BB-AC6D-2F3AEC5A9339}" type="datetimeFigureOut">
              <a:rPr lang="zh-CN" altLang="en-US" smtClean="0"/>
              <a:pPr/>
              <a:t>2025/6/25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D9F17F5-E9BC-4718-AE93-39C45D131187}"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519728" y="2731253"/>
            <a:ext cx="3212862" cy="650988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3827085" y="2731253"/>
            <a:ext cx="3212862" cy="650988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8CE124F-B238-45BB-AC6D-2F3AEC5A9339}" type="datetimeFigureOut">
              <a:rPr lang="zh-CN" altLang="en-US" smtClean="0"/>
              <a:pPr/>
              <a:t>2025/6/25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D9F17F5-E9BC-4718-AE93-39C45D131187}"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12" y="546253"/>
            <a:ext cx="6520220" cy="1983128"/>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520713" y="2515129"/>
            <a:ext cx="3198096" cy="1232626"/>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zh-CN" altLang="en-US"/>
              <a:t>编辑母版文本样式</a:t>
            </a:r>
          </a:p>
        </p:txBody>
      </p:sp>
      <p:sp>
        <p:nvSpPr>
          <p:cNvPr id="4" name="Content Placeholder 3"/>
          <p:cNvSpPr>
            <a:spLocks noGrp="1"/>
          </p:cNvSpPr>
          <p:nvPr>
            <p:ph sz="half" idx="2" hasCustomPrompt="1"/>
          </p:nvPr>
        </p:nvSpPr>
        <p:spPr>
          <a:xfrm>
            <a:off x="520713" y="3747755"/>
            <a:ext cx="3198096" cy="5512383"/>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3827086" y="2515129"/>
            <a:ext cx="3213847" cy="1232626"/>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zh-CN" altLang="en-US"/>
              <a:t>编辑母版文本样式</a:t>
            </a:r>
          </a:p>
        </p:txBody>
      </p:sp>
      <p:sp>
        <p:nvSpPr>
          <p:cNvPr id="6" name="Content Placeholder 5"/>
          <p:cNvSpPr>
            <a:spLocks noGrp="1"/>
          </p:cNvSpPr>
          <p:nvPr>
            <p:ph sz="quarter" idx="4" hasCustomPrompt="1"/>
          </p:nvPr>
        </p:nvSpPr>
        <p:spPr>
          <a:xfrm>
            <a:off x="3827086" y="3747755"/>
            <a:ext cx="3213847" cy="5512383"/>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8CE124F-B238-45BB-AC6D-2F3AEC5A9339}" type="datetimeFigureOut">
              <a:rPr lang="zh-CN" altLang="en-US" smtClean="0"/>
              <a:pPr/>
              <a:t>2025/6/25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D9F17F5-E9BC-4718-AE93-39C45D131187}"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8CE124F-B238-45BB-AC6D-2F3AEC5A9339}" type="datetimeFigureOut">
              <a:rPr lang="zh-CN" altLang="en-US" smtClean="0"/>
              <a:pPr/>
              <a:t>2025/6/25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D9F17F5-E9BC-4718-AE93-39C45D131187}"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CE124F-B238-45BB-AC6D-2F3AEC5A9339}" type="datetimeFigureOut">
              <a:rPr lang="zh-CN" altLang="en-US" smtClean="0"/>
              <a:pPr/>
              <a:t>2025/6/25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D9F17F5-E9BC-4718-AE93-39C45D131187}"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12" y="684001"/>
            <a:ext cx="2438192" cy="2394003"/>
          </a:xfrm>
        </p:spPr>
        <p:txBody>
          <a:bodyPr anchor="b"/>
          <a:lstStyle>
            <a:lvl1pPr>
              <a:defRPr sz="2645"/>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213847" y="1477254"/>
            <a:ext cx="3827085" cy="7291259"/>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520712" y="3078004"/>
            <a:ext cx="2438192" cy="5702383"/>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zh-CN" altLang="en-US"/>
              <a:t>编辑母版文本样式</a:t>
            </a:r>
          </a:p>
        </p:txBody>
      </p:sp>
      <p:sp>
        <p:nvSpPr>
          <p:cNvPr id="5" name="Date Placeholder 4"/>
          <p:cNvSpPr>
            <a:spLocks noGrp="1"/>
          </p:cNvSpPr>
          <p:nvPr>
            <p:ph type="dt" sz="half" idx="10"/>
          </p:nvPr>
        </p:nvSpPr>
        <p:spPr/>
        <p:txBody>
          <a:bodyPr/>
          <a:lstStyle/>
          <a:p>
            <a:fld id="{78CE124F-B238-45BB-AC6D-2F3AEC5A9339}" type="datetimeFigureOut">
              <a:rPr lang="zh-CN" altLang="en-US" smtClean="0"/>
              <a:pPr/>
              <a:t>2025/6/25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D9F17F5-E9BC-4718-AE93-39C45D131187}"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12" y="684001"/>
            <a:ext cx="2438192" cy="2394003"/>
          </a:xfrm>
        </p:spPr>
        <p:txBody>
          <a:bodyPr anchor="b"/>
          <a:lstStyle>
            <a:lvl1pPr>
              <a:defRPr sz="264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213847" y="1477254"/>
            <a:ext cx="3827085" cy="7291259"/>
          </a:xfrm>
        </p:spPr>
        <p:txBody>
          <a:bodyPr anchor="t"/>
          <a:lstStyle>
            <a:lvl1pPr marL="0" indent="0">
              <a:buNone/>
              <a:defRPr sz="2645"/>
            </a:lvl1pPr>
            <a:lvl2pPr marL="377825" indent="0">
              <a:buNone/>
              <a:defRPr sz="2315"/>
            </a:lvl2pPr>
            <a:lvl3pPr marL="755650" indent="0">
              <a:buNone/>
              <a:defRPr sz="1985"/>
            </a:lvl3pPr>
            <a:lvl4pPr marL="1134110" indent="0">
              <a:buNone/>
              <a:defRPr sz="1655"/>
            </a:lvl4pPr>
            <a:lvl5pPr marL="1511935" indent="0">
              <a:buNone/>
              <a:defRPr sz="1655"/>
            </a:lvl5pPr>
            <a:lvl6pPr marL="1889760" indent="0">
              <a:buNone/>
              <a:defRPr sz="1655"/>
            </a:lvl6pPr>
            <a:lvl7pPr marL="2267585" indent="0">
              <a:buNone/>
              <a:defRPr sz="1655"/>
            </a:lvl7pPr>
            <a:lvl8pPr marL="2646045" indent="0">
              <a:buNone/>
              <a:defRPr sz="1655"/>
            </a:lvl8pPr>
            <a:lvl9pPr marL="3023870" indent="0">
              <a:buNone/>
              <a:defRPr sz="1655"/>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520712" y="3078004"/>
            <a:ext cx="2438192" cy="5702383"/>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zh-CN" altLang="en-US"/>
              <a:t>编辑母版文本样式</a:t>
            </a:r>
          </a:p>
        </p:txBody>
      </p:sp>
      <p:sp>
        <p:nvSpPr>
          <p:cNvPr id="5" name="Date Placeholder 4"/>
          <p:cNvSpPr>
            <a:spLocks noGrp="1"/>
          </p:cNvSpPr>
          <p:nvPr>
            <p:ph type="dt" sz="half" idx="10"/>
          </p:nvPr>
        </p:nvSpPr>
        <p:spPr/>
        <p:txBody>
          <a:bodyPr/>
          <a:lstStyle/>
          <a:p>
            <a:fld id="{78CE124F-B238-45BB-AC6D-2F3AEC5A9339}" type="datetimeFigureOut">
              <a:rPr lang="zh-CN" altLang="en-US" smtClean="0"/>
              <a:pPr/>
              <a:t>2025/6/25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D9F17F5-E9BC-4718-AE93-39C45D131187}"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46253"/>
            <a:ext cx="6520220" cy="1983128"/>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19728" y="2731253"/>
            <a:ext cx="6520220" cy="650988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519728" y="9509514"/>
            <a:ext cx="1700927" cy="546251"/>
          </a:xfrm>
          <a:prstGeom prst="rect">
            <a:avLst/>
          </a:prstGeom>
        </p:spPr>
        <p:txBody>
          <a:bodyPr vert="horz" lIns="91440" tIns="45720" rIns="91440" bIns="45720" rtlCol="0" anchor="ctr"/>
          <a:lstStyle>
            <a:lvl1pPr algn="l">
              <a:defRPr sz="990">
                <a:solidFill>
                  <a:schemeClr val="tx1">
                    <a:tint val="75000"/>
                  </a:schemeClr>
                </a:solidFill>
              </a:defRPr>
            </a:lvl1pPr>
          </a:lstStyle>
          <a:p>
            <a:fld id="{78CE124F-B238-45BB-AC6D-2F3AEC5A9339}" type="datetimeFigureOut">
              <a:rPr lang="zh-CN" altLang="en-US" smtClean="0"/>
              <a:pPr/>
              <a:t>2025/6/25</a:t>
            </a:fld>
            <a:endParaRPr lang="zh-CN" altLang="en-US"/>
          </a:p>
        </p:txBody>
      </p:sp>
      <p:sp>
        <p:nvSpPr>
          <p:cNvPr id="5" name="Footer Placeholder 4"/>
          <p:cNvSpPr>
            <a:spLocks noGrp="1"/>
          </p:cNvSpPr>
          <p:nvPr>
            <p:ph type="ftr" sz="quarter" idx="3"/>
          </p:nvPr>
        </p:nvSpPr>
        <p:spPr>
          <a:xfrm>
            <a:off x="2504143" y="9509514"/>
            <a:ext cx="2551390" cy="546251"/>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5339020" y="9509514"/>
            <a:ext cx="1700927" cy="546251"/>
          </a:xfrm>
          <a:prstGeom prst="rect">
            <a:avLst/>
          </a:prstGeom>
        </p:spPr>
        <p:txBody>
          <a:bodyPr vert="horz" lIns="91440" tIns="45720" rIns="91440" bIns="45720" rtlCol="0" anchor="ctr"/>
          <a:lstStyle>
            <a:lvl1pPr algn="r">
              <a:defRPr sz="990">
                <a:solidFill>
                  <a:schemeClr val="tx1">
                    <a:tint val="75000"/>
                  </a:schemeClr>
                </a:solidFill>
              </a:defRPr>
            </a:lvl1pPr>
          </a:lstStyle>
          <a:p>
            <a:fld id="{FD9F17F5-E9BC-4718-AE93-39C45D131187}"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5650" rtl="0" eaLnBrk="1" latinLnBrk="0" hangingPunct="1">
        <a:lnSpc>
          <a:spcPct val="90000"/>
        </a:lnSpc>
        <a:spcBef>
          <a:spcPct val="0"/>
        </a:spcBef>
        <a:buNone/>
        <a:defRPr sz="3635" kern="1200">
          <a:solidFill>
            <a:schemeClr val="tx1"/>
          </a:solidFill>
          <a:latin typeface="+mj-lt"/>
          <a:ea typeface="+mj-ea"/>
          <a:cs typeface="+mj-cs"/>
        </a:defRPr>
      </a:lvl1pPr>
    </p:titleStyle>
    <p:bodyStyle>
      <a:lvl1pPr marL="189230" indent="-189230" algn="l" defTabSz="755650" rtl="0" eaLnBrk="1" latinLnBrk="0" hangingPunct="1">
        <a:lnSpc>
          <a:spcPct val="90000"/>
        </a:lnSpc>
        <a:spcBef>
          <a:spcPts val="825"/>
        </a:spcBef>
        <a:buFont typeface="Arial" panose="020B0604020202020204" pitchFamily="34" charset="0"/>
        <a:buChar char="•"/>
        <a:defRPr sz="2315" kern="1200">
          <a:solidFill>
            <a:schemeClr val="tx1"/>
          </a:solidFill>
          <a:latin typeface="+mn-lt"/>
          <a:ea typeface="+mn-ea"/>
          <a:cs typeface="+mn-cs"/>
        </a:defRPr>
      </a:lvl1pPr>
      <a:lvl2pPr marL="567055" indent="-189230" algn="l" defTabSz="755650" rtl="0" eaLnBrk="1" latinLnBrk="0" hangingPunct="1">
        <a:lnSpc>
          <a:spcPct val="90000"/>
        </a:lnSpc>
        <a:spcBef>
          <a:spcPts val="415"/>
        </a:spcBef>
        <a:buFont typeface="Arial" panose="020B0604020202020204" pitchFamily="34" charset="0"/>
        <a:buChar char="•"/>
        <a:defRPr sz="1985" kern="1200">
          <a:solidFill>
            <a:schemeClr val="tx1"/>
          </a:solidFill>
          <a:latin typeface="+mn-lt"/>
          <a:ea typeface="+mn-ea"/>
          <a:cs typeface="+mn-cs"/>
        </a:defRPr>
      </a:lvl2pPr>
      <a:lvl3pPr marL="944880" indent="-189230" algn="l" defTabSz="755650" rtl="0" eaLnBrk="1" latinLnBrk="0" hangingPunct="1">
        <a:lnSpc>
          <a:spcPct val="90000"/>
        </a:lnSpc>
        <a:spcBef>
          <a:spcPts val="415"/>
        </a:spcBef>
        <a:buFont typeface="Arial" panose="020B0604020202020204" pitchFamily="34" charset="0"/>
        <a:buChar char="•"/>
        <a:defRPr sz="1655" kern="1200">
          <a:solidFill>
            <a:schemeClr val="tx1"/>
          </a:solidFill>
          <a:latin typeface="+mn-lt"/>
          <a:ea typeface="+mn-ea"/>
          <a:cs typeface="+mn-cs"/>
        </a:defRPr>
      </a:lvl3pPr>
      <a:lvl4pPr marL="132270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4pPr>
      <a:lvl5pPr marL="170116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5pPr>
      <a:lvl6pPr marL="2078990"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6pPr>
      <a:lvl7pPr marL="245681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7pPr>
      <a:lvl8pPr marL="2834640"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8pPr>
      <a:lvl9pPr marL="321246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5650" rtl="0" eaLnBrk="1" latinLnBrk="0" hangingPunct="1">
        <a:defRPr sz="1490" kern="1200">
          <a:solidFill>
            <a:schemeClr val="tx1"/>
          </a:solidFill>
          <a:latin typeface="+mn-lt"/>
          <a:ea typeface="+mn-ea"/>
          <a:cs typeface="+mn-cs"/>
        </a:defRPr>
      </a:lvl1pPr>
      <a:lvl2pPr marL="377825" algn="l" defTabSz="755650" rtl="0" eaLnBrk="1" latinLnBrk="0" hangingPunct="1">
        <a:defRPr sz="1490" kern="1200">
          <a:solidFill>
            <a:schemeClr val="tx1"/>
          </a:solidFill>
          <a:latin typeface="+mn-lt"/>
          <a:ea typeface="+mn-ea"/>
          <a:cs typeface="+mn-cs"/>
        </a:defRPr>
      </a:lvl2pPr>
      <a:lvl3pPr marL="755650" algn="l" defTabSz="755650" rtl="0" eaLnBrk="1" latinLnBrk="0" hangingPunct="1">
        <a:defRPr sz="1490" kern="1200">
          <a:solidFill>
            <a:schemeClr val="tx1"/>
          </a:solidFill>
          <a:latin typeface="+mn-lt"/>
          <a:ea typeface="+mn-ea"/>
          <a:cs typeface="+mn-cs"/>
        </a:defRPr>
      </a:lvl3pPr>
      <a:lvl4pPr marL="1134110" algn="l" defTabSz="755650" rtl="0" eaLnBrk="1" latinLnBrk="0" hangingPunct="1">
        <a:defRPr sz="1490" kern="1200">
          <a:solidFill>
            <a:schemeClr val="tx1"/>
          </a:solidFill>
          <a:latin typeface="+mn-lt"/>
          <a:ea typeface="+mn-ea"/>
          <a:cs typeface="+mn-cs"/>
        </a:defRPr>
      </a:lvl4pPr>
      <a:lvl5pPr marL="1511935" algn="l" defTabSz="755650" rtl="0" eaLnBrk="1" latinLnBrk="0" hangingPunct="1">
        <a:defRPr sz="1490" kern="1200">
          <a:solidFill>
            <a:schemeClr val="tx1"/>
          </a:solidFill>
          <a:latin typeface="+mn-lt"/>
          <a:ea typeface="+mn-ea"/>
          <a:cs typeface="+mn-cs"/>
        </a:defRPr>
      </a:lvl5pPr>
      <a:lvl6pPr marL="1889760" algn="l" defTabSz="755650" rtl="0" eaLnBrk="1" latinLnBrk="0" hangingPunct="1">
        <a:defRPr sz="1490" kern="1200">
          <a:solidFill>
            <a:schemeClr val="tx1"/>
          </a:solidFill>
          <a:latin typeface="+mn-lt"/>
          <a:ea typeface="+mn-ea"/>
          <a:cs typeface="+mn-cs"/>
        </a:defRPr>
      </a:lvl6pPr>
      <a:lvl7pPr marL="2267585" algn="l" defTabSz="755650" rtl="0" eaLnBrk="1" latinLnBrk="0" hangingPunct="1">
        <a:defRPr sz="1490" kern="1200">
          <a:solidFill>
            <a:schemeClr val="tx1"/>
          </a:solidFill>
          <a:latin typeface="+mn-lt"/>
          <a:ea typeface="+mn-ea"/>
          <a:cs typeface="+mn-cs"/>
        </a:defRPr>
      </a:lvl7pPr>
      <a:lvl8pPr marL="2646045" algn="l" defTabSz="755650" rtl="0" eaLnBrk="1" latinLnBrk="0" hangingPunct="1">
        <a:defRPr sz="1490" kern="1200">
          <a:solidFill>
            <a:schemeClr val="tx1"/>
          </a:solidFill>
          <a:latin typeface="+mn-lt"/>
          <a:ea typeface="+mn-ea"/>
          <a:cs typeface="+mn-cs"/>
        </a:defRPr>
      </a:lvl8pPr>
      <a:lvl9pPr marL="3023870" algn="l" defTabSz="755650"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7538" y="212566"/>
            <a:ext cx="7559675" cy="10260013"/>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noAutofit/>
          </a:bodyPr>
          <a:lstStyle/>
          <a:p>
            <a:pPr algn="ctr"/>
            <a:endParaRPr lang="zh-CN" altLang="en-US" sz="450"/>
          </a:p>
        </p:txBody>
      </p:sp>
      <p:pic>
        <p:nvPicPr>
          <p:cNvPr id="5" name="图片 4"/>
          <p:cNvPicPr>
            <a:picLocks noChangeAspect="1"/>
          </p:cNvPicPr>
          <p:nvPr/>
        </p:nvPicPr>
        <p:blipFill>
          <a:blip r:embed="rId3" cstate="print"/>
          <a:stretch>
            <a:fillRect/>
          </a:stretch>
        </p:blipFill>
        <p:spPr>
          <a:xfrm>
            <a:off x="-2" y="0"/>
            <a:ext cx="7559675" cy="910279"/>
          </a:xfrm>
          <a:prstGeom prst="rect">
            <a:avLst/>
          </a:prstGeom>
        </p:spPr>
      </p:pic>
      <p:sp>
        <p:nvSpPr>
          <p:cNvPr id="7" name="文本框 6"/>
          <p:cNvSpPr txBox="1"/>
          <p:nvPr/>
        </p:nvSpPr>
        <p:spPr>
          <a:xfrm>
            <a:off x="518475" y="1037013"/>
            <a:ext cx="6674805" cy="8402300"/>
          </a:xfrm>
          <a:prstGeom prst="rect">
            <a:avLst/>
          </a:prstGeom>
          <a:noFill/>
        </p:spPr>
        <p:txBody>
          <a:bodyPr wrap="square" rtlCol="0">
            <a:spAutoFit/>
          </a:bodyPr>
          <a:lstStyle/>
          <a:p>
            <a:pPr algn="ctr">
              <a:lnSpc>
                <a:spcPct val="150000"/>
              </a:lnSpc>
            </a:pPr>
            <a:r>
              <a:rPr lang="zh-CN" altLang="en-US" sz="2600" b="1" dirty="0"/>
              <a:t>液相色谱</a:t>
            </a:r>
            <a:r>
              <a:rPr lang="en-US" altLang="zh-CN" sz="2600" b="1" dirty="0"/>
              <a:t>-</a:t>
            </a:r>
            <a:r>
              <a:rPr lang="zh-CN" altLang="en-US" sz="2600" b="1" dirty="0"/>
              <a:t>三重四极杆联用仪原理及</a:t>
            </a:r>
            <a:endParaRPr lang="en-US" altLang="zh-CN" sz="2600" b="1" dirty="0"/>
          </a:p>
          <a:p>
            <a:pPr algn="ctr">
              <a:lnSpc>
                <a:spcPct val="150000"/>
              </a:lnSpc>
            </a:pPr>
            <a:r>
              <a:rPr lang="zh-CN" altLang="en-US" sz="2600" b="1" dirty="0"/>
              <a:t>操作培训 （</a:t>
            </a:r>
            <a:r>
              <a:rPr lang="en-US" altLang="zh-CN" sz="2600" b="1" smtClean="0"/>
              <a:t>20250707</a:t>
            </a:r>
            <a:r>
              <a:rPr lang="zh-CN" altLang="en-US" sz="2600" b="1" smtClean="0"/>
              <a:t>期</a:t>
            </a:r>
            <a:r>
              <a:rPr lang="zh-CN" altLang="en-US" sz="2600" b="1" dirty="0"/>
              <a:t>）</a:t>
            </a:r>
          </a:p>
          <a:p>
            <a:pPr>
              <a:lnSpc>
                <a:spcPct val="140000"/>
              </a:lnSpc>
            </a:pPr>
            <a:r>
              <a:rPr lang="zh-CN" altLang="en-US" sz="2200" dirty="0"/>
              <a:t>        液相色谱</a:t>
            </a:r>
            <a:r>
              <a:rPr lang="en-US" altLang="zh-CN" sz="2200" dirty="0"/>
              <a:t>-</a:t>
            </a:r>
            <a:r>
              <a:rPr lang="zh-CN" altLang="en-US" sz="2200" dirty="0"/>
              <a:t>三重四极杆联用仪主要用于复杂基质中化合物的定量分析及初步的定性分析。色谱</a:t>
            </a:r>
            <a:r>
              <a:rPr lang="en-US" altLang="zh-CN" sz="2200" dirty="0"/>
              <a:t>-</a:t>
            </a:r>
            <a:r>
              <a:rPr lang="zh-CN" altLang="en-US" sz="2200" dirty="0"/>
              <a:t>质谱平台将于</a:t>
            </a:r>
            <a:r>
              <a:rPr lang="en-US" altLang="zh-CN" sz="2200" dirty="0" smtClean="0"/>
              <a:t>2025</a:t>
            </a:r>
            <a:r>
              <a:rPr lang="zh-CN" altLang="en-US" sz="2200" dirty="0" smtClean="0"/>
              <a:t>年</a:t>
            </a:r>
            <a:r>
              <a:rPr lang="en-US" altLang="zh-CN" sz="2200" dirty="0" smtClean="0"/>
              <a:t>07</a:t>
            </a:r>
            <a:r>
              <a:rPr lang="zh-CN" altLang="en-US" sz="2200" dirty="0" smtClean="0"/>
              <a:t>月</a:t>
            </a:r>
            <a:r>
              <a:rPr lang="en-US" altLang="zh-CN" sz="2200" dirty="0" smtClean="0"/>
              <a:t>07-07</a:t>
            </a:r>
            <a:r>
              <a:rPr lang="zh-CN" altLang="en-US" sz="2200" dirty="0" smtClean="0"/>
              <a:t>月</a:t>
            </a:r>
            <a:r>
              <a:rPr lang="en-US" altLang="zh-CN" sz="2200" dirty="0" smtClean="0"/>
              <a:t>09</a:t>
            </a:r>
            <a:r>
              <a:rPr lang="zh-CN" altLang="en-US" sz="2200" dirty="0" smtClean="0"/>
              <a:t>日</a:t>
            </a:r>
            <a:r>
              <a:rPr lang="zh-CN" altLang="en-US" sz="2200" dirty="0" smtClean="0"/>
              <a:t>在旗山校</a:t>
            </a:r>
            <a:r>
              <a:rPr lang="zh-CN" altLang="en-US" sz="2200" dirty="0"/>
              <a:t>区药学院北</a:t>
            </a:r>
            <a:r>
              <a:rPr lang="en-US" altLang="zh-CN" sz="2200" dirty="0"/>
              <a:t>318</a:t>
            </a:r>
            <a:r>
              <a:rPr lang="zh-CN" altLang="en-US" sz="2200" dirty="0"/>
              <a:t>室</a:t>
            </a:r>
            <a:r>
              <a:rPr lang="zh-CN" altLang="en-US" sz="2200" dirty="0" smtClean="0"/>
              <a:t>举办安捷伦液</a:t>
            </a:r>
            <a:r>
              <a:rPr lang="zh-CN" altLang="en-US" sz="2200" dirty="0"/>
              <a:t>相色谱</a:t>
            </a:r>
            <a:r>
              <a:rPr lang="en-US" altLang="zh-CN" sz="2200" dirty="0"/>
              <a:t>-</a:t>
            </a:r>
            <a:r>
              <a:rPr lang="zh-CN" altLang="en-US" sz="2200" dirty="0"/>
              <a:t>三重四极杆联用仪原理及操作培训</a:t>
            </a:r>
            <a:r>
              <a:rPr lang="zh-CN" altLang="en-US" sz="2200" dirty="0" smtClean="0"/>
              <a:t>。欢迎</a:t>
            </a:r>
            <a:r>
              <a:rPr lang="zh-CN" altLang="en-US" sz="2200" dirty="0"/>
              <a:t>有使用需求的</a:t>
            </a:r>
            <a:r>
              <a:rPr lang="zh-CN" altLang="en-US" sz="2200" dirty="0" smtClean="0"/>
              <a:t>师生扫下方二维码报名</a:t>
            </a:r>
            <a:r>
              <a:rPr lang="zh-CN" altLang="en-US" sz="2200" dirty="0"/>
              <a:t>参加，最终培训名单</a:t>
            </a:r>
            <a:r>
              <a:rPr lang="zh-CN" altLang="en-US" sz="2200" dirty="0" smtClean="0"/>
              <a:t>将在公共</a:t>
            </a:r>
            <a:r>
              <a:rPr lang="zh-CN" altLang="en-US" sz="2200" dirty="0"/>
              <a:t>技术中心色谱质谱平台交流群中公布，敬请留意。</a:t>
            </a:r>
            <a:endParaRPr lang="en-US" altLang="zh-CN" sz="2200" dirty="0"/>
          </a:p>
          <a:p>
            <a:pPr>
              <a:lnSpc>
                <a:spcPct val="140000"/>
              </a:lnSpc>
            </a:pPr>
            <a:r>
              <a:rPr lang="zh-CN" altLang="en-US" sz="2200" dirty="0"/>
              <a:t>具体安排如下：</a:t>
            </a:r>
            <a:endParaRPr lang="en-US" altLang="zh-CN" sz="2200" dirty="0"/>
          </a:p>
          <a:p>
            <a:pPr>
              <a:lnSpc>
                <a:spcPct val="140000"/>
              </a:lnSpc>
            </a:pPr>
            <a:endParaRPr lang="en-US" altLang="zh-CN" sz="2200" dirty="0"/>
          </a:p>
          <a:p>
            <a:pPr>
              <a:lnSpc>
                <a:spcPct val="140000"/>
              </a:lnSpc>
            </a:pPr>
            <a:endParaRPr lang="en-US" altLang="zh-CN" sz="2200" dirty="0"/>
          </a:p>
          <a:p>
            <a:pPr>
              <a:lnSpc>
                <a:spcPct val="140000"/>
              </a:lnSpc>
            </a:pPr>
            <a:endParaRPr lang="en-US" altLang="zh-CN" sz="2200" dirty="0"/>
          </a:p>
          <a:p>
            <a:pPr>
              <a:lnSpc>
                <a:spcPct val="140000"/>
              </a:lnSpc>
            </a:pPr>
            <a:endParaRPr lang="en-US" altLang="zh-CN" sz="2200" dirty="0"/>
          </a:p>
          <a:p>
            <a:pPr>
              <a:lnSpc>
                <a:spcPct val="140000"/>
              </a:lnSpc>
            </a:pPr>
            <a:r>
              <a:rPr lang="zh-CN" altLang="en-US" sz="2200" dirty="0" smtClean="0"/>
              <a:t>培训</a:t>
            </a:r>
            <a:r>
              <a:rPr lang="zh-CN" altLang="en-US" sz="2200" dirty="0"/>
              <a:t>对象：科研中有液质联用仪使用需求者</a:t>
            </a:r>
            <a:endParaRPr lang="en-US" altLang="zh-CN" sz="2200" dirty="0"/>
          </a:p>
          <a:p>
            <a:pPr>
              <a:lnSpc>
                <a:spcPct val="140000"/>
              </a:lnSpc>
            </a:pPr>
            <a:r>
              <a:rPr lang="zh-CN" altLang="en-US" sz="2200" dirty="0"/>
              <a:t>报名方式：扫描右方二维码</a:t>
            </a:r>
            <a:endParaRPr lang="en-US" altLang="zh-CN" sz="2200" dirty="0"/>
          </a:p>
          <a:p>
            <a:pPr>
              <a:lnSpc>
                <a:spcPct val="140000"/>
              </a:lnSpc>
            </a:pPr>
            <a:r>
              <a:rPr lang="zh-CN" altLang="en-US" sz="2200" dirty="0"/>
              <a:t>公共技术中心网站：</a:t>
            </a:r>
            <a:r>
              <a:rPr lang="en-US" altLang="zh-CN" sz="2200" dirty="0"/>
              <a:t>http://ggjszx.fjmu.edu.cn</a:t>
            </a:r>
            <a:endParaRPr lang="zh-CN" altLang="en-US" sz="2200" dirty="0"/>
          </a:p>
        </p:txBody>
      </p:sp>
      <p:graphicFrame>
        <p:nvGraphicFramePr>
          <p:cNvPr id="10" name="表格 9"/>
          <p:cNvGraphicFramePr>
            <a:graphicFrameLocks noGrp="1"/>
          </p:cNvGraphicFramePr>
          <p:nvPr>
            <p:extLst>
              <p:ext uri="{D42A27DB-BD31-4B8C-83A1-F6EECF244321}">
                <p14:modId xmlns:p14="http://schemas.microsoft.com/office/powerpoint/2010/main" val="780565649"/>
              </p:ext>
            </p:extLst>
          </p:nvPr>
        </p:nvGraphicFramePr>
        <p:xfrm>
          <a:off x="635735" y="6140730"/>
          <a:ext cx="6247204" cy="1706484"/>
        </p:xfrm>
        <a:graphic>
          <a:graphicData uri="http://schemas.openxmlformats.org/drawingml/2006/table">
            <a:tbl>
              <a:tblPr>
                <a:tableStyleId>{5C22544A-7EE6-4342-B048-85BDC9FD1C3A}</a:tableStyleId>
              </a:tblPr>
              <a:tblGrid>
                <a:gridCol w="2906497">
                  <a:extLst>
                    <a:ext uri="{9D8B030D-6E8A-4147-A177-3AD203B41FA5}">
                      <a16:colId xmlns:a16="http://schemas.microsoft.com/office/drawing/2014/main" val="20000"/>
                    </a:ext>
                  </a:extLst>
                </a:gridCol>
                <a:gridCol w="3340707">
                  <a:extLst>
                    <a:ext uri="{9D8B030D-6E8A-4147-A177-3AD203B41FA5}">
                      <a16:colId xmlns:a16="http://schemas.microsoft.com/office/drawing/2014/main" val="20001"/>
                    </a:ext>
                  </a:extLst>
                </a:gridCol>
              </a:tblGrid>
              <a:tr h="341297">
                <a:tc>
                  <a:txBody>
                    <a:bodyPr/>
                    <a:lstStyle/>
                    <a:p>
                      <a:pPr algn="ctr">
                        <a:spcAft>
                          <a:spcPts val="0"/>
                        </a:spcAft>
                      </a:pPr>
                      <a:r>
                        <a:rPr lang="zh-CN" sz="2200" kern="100" dirty="0">
                          <a:effectLst/>
                        </a:rPr>
                        <a:t>时间</a:t>
                      </a:r>
                      <a:endParaRPr lang="zh-CN" sz="2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spcAft>
                          <a:spcPts val="0"/>
                        </a:spcAft>
                      </a:pPr>
                      <a:r>
                        <a:rPr lang="zh-CN" sz="2200" kern="100" dirty="0">
                          <a:effectLst/>
                        </a:rPr>
                        <a:t>内容</a:t>
                      </a:r>
                      <a:endParaRPr lang="zh-CN" sz="2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682593">
                <a:tc>
                  <a:txBody>
                    <a:bodyPr/>
                    <a:lstStyle/>
                    <a:p>
                      <a:pPr algn="ctr">
                        <a:lnSpc>
                          <a:spcPct val="150000"/>
                        </a:lnSpc>
                        <a:spcAft>
                          <a:spcPts val="0"/>
                        </a:spcAft>
                      </a:pPr>
                      <a:r>
                        <a:rPr lang="en-US" sz="2200" kern="100" dirty="0" smtClean="0">
                          <a:effectLst/>
                        </a:rPr>
                        <a:t>07.07  </a:t>
                      </a:r>
                      <a:r>
                        <a:rPr lang="en-US" sz="2200" kern="100" dirty="0">
                          <a:effectLst/>
                        </a:rPr>
                        <a:t>9:30-10:30</a:t>
                      </a:r>
                      <a:endParaRPr lang="zh-CN" sz="2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spcAft>
                          <a:spcPts val="0"/>
                        </a:spcAft>
                      </a:pPr>
                      <a:r>
                        <a:rPr lang="zh-CN" sz="2200" kern="100" dirty="0">
                          <a:effectLst/>
                        </a:rPr>
                        <a:t>仪器原理、样品处理方法、注意事项</a:t>
                      </a:r>
                      <a:endParaRPr lang="zh-CN" sz="2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1"/>
                  </a:ext>
                </a:extLst>
              </a:tr>
              <a:tr h="341297">
                <a:tc>
                  <a:txBody>
                    <a:bodyPr/>
                    <a:lstStyle/>
                    <a:p>
                      <a:pPr algn="ctr">
                        <a:spcAft>
                          <a:spcPts val="0"/>
                        </a:spcAft>
                      </a:pPr>
                      <a:r>
                        <a:rPr lang="en-US" altLang="zh-CN" sz="2200" kern="100" dirty="0" smtClean="0">
                          <a:effectLst/>
                          <a:latin typeface="Calibri" panose="020F0502020204030204" pitchFamily="34" charset="0"/>
                          <a:ea typeface="宋体" panose="02010600030101010101" pitchFamily="2" charset="-122"/>
                          <a:cs typeface="Times New Roman" panose="02020603050405020304" pitchFamily="18" charset="0"/>
                        </a:rPr>
                        <a:t>07.07</a:t>
                      </a:r>
                      <a:r>
                        <a:rPr lang="en-US" altLang="zh-CN" sz="2200" kern="100" baseline="0" dirty="0" smtClean="0">
                          <a:effectLst/>
                          <a:latin typeface="Calibri" panose="020F0502020204030204" pitchFamily="34" charset="0"/>
                          <a:ea typeface="宋体" panose="02010600030101010101" pitchFamily="2" charset="-122"/>
                          <a:cs typeface="Times New Roman" panose="02020603050405020304" pitchFamily="18" charset="0"/>
                        </a:rPr>
                        <a:t> </a:t>
                      </a:r>
                      <a:r>
                        <a:rPr lang="en-US" altLang="zh-CN" sz="2200" kern="100" dirty="0" smtClean="0">
                          <a:effectLst/>
                          <a:latin typeface="Calibri" panose="020F0502020204030204" pitchFamily="34" charset="0"/>
                          <a:ea typeface="宋体" panose="02010600030101010101" pitchFamily="2" charset="-122"/>
                          <a:cs typeface="Times New Roman" panose="02020603050405020304" pitchFamily="18" charset="0"/>
                        </a:rPr>
                        <a:t>10:30-11:30</a:t>
                      </a:r>
                      <a:endParaRPr lang="zh-CN" sz="2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spcAft>
                          <a:spcPts val="0"/>
                        </a:spcAft>
                      </a:pPr>
                      <a:r>
                        <a:rPr lang="zh-CN" sz="2200" kern="100" dirty="0">
                          <a:effectLst/>
                        </a:rPr>
                        <a:t>仪器操作示范</a:t>
                      </a:r>
                      <a:endParaRPr lang="zh-CN" sz="2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2"/>
                  </a:ext>
                </a:extLst>
              </a:tr>
              <a:tr h="341297">
                <a:tc>
                  <a:txBody>
                    <a:bodyPr/>
                    <a:lstStyle/>
                    <a:p>
                      <a:pPr algn="ctr">
                        <a:spcAft>
                          <a:spcPts val="0"/>
                        </a:spcAft>
                      </a:pPr>
                      <a:r>
                        <a:rPr lang="en-US" altLang="zh-CN" sz="2200" kern="100" dirty="0" smtClean="0">
                          <a:effectLst/>
                          <a:latin typeface="Calibri" panose="020F0502020204030204" pitchFamily="34" charset="0"/>
                          <a:ea typeface="宋体" panose="02010600030101010101" pitchFamily="2" charset="-122"/>
                          <a:cs typeface="Times New Roman" panose="02020603050405020304" pitchFamily="18" charset="0"/>
                        </a:rPr>
                        <a:t>07.07</a:t>
                      </a:r>
                      <a:r>
                        <a:rPr lang="zh-CN" altLang="en-US" sz="2200" kern="100" dirty="0" smtClean="0">
                          <a:effectLst/>
                          <a:latin typeface="Calibri" panose="020F0502020204030204" pitchFamily="34" charset="0"/>
                          <a:ea typeface="宋体" panose="02010600030101010101" pitchFamily="2" charset="-122"/>
                          <a:cs typeface="Times New Roman" panose="02020603050405020304" pitchFamily="18" charset="0"/>
                        </a:rPr>
                        <a:t> </a:t>
                      </a:r>
                      <a:r>
                        <a:rPr lang="en-US" altLang="zh-CN" sz="2200" kern="100" dirty="0" smtClean="0">
                          <a:effectLst/>
                          <a:latin typeface="Calibri" panose="020F0502020204030204" pitchFamily="34" charset="0"/>
                          <a:ea typeface="宋体" panose="02010600030101010101" pitchFamily="2" charset="-122"/>
                          <a:cs typeface="Times New Roman" panose="02020603050405020304" pitchFamily="18" charset="0"/>
                        </a:rPr>
                        <a:t>14:00-07.09 </a:t>
                      </a:r>
                      <a:r>
                        <a:rPr lang="en-US" altLang="zh-CN" sz="2200" kern="100" dirty="0">
                          <a:effectLst/>
                          <a:latin typeface="Calibri" panose="020F0502020204030204" pitchFamily="34" charset="0"/>
                          <a:ea typeface="宋体" panose="02010600030101010101" pitchFamily="2" charset="-122"/>
                          <a:cs typeface="Times New Roman" panose="02020603050405020304" pitchFamily="18" charset="0"/>
                        </a:rPr>
                        <a:t>17:00</a:t>
                      </a:r>
                      <a:endParaRPr lang="zh-CN" sz="2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spcAft>
                          <a:spcPts val="0"/>
                        </a:spcAft>
                      </a:pPr>
                      <a:r>
                        <a:rPr lang="zh-CN" altLang="en-US" sz="2200" kern="100" dirty="0">
                          <a:effectLst/>
                        </a:rPr>
                        <a:t>仪器上机操作练习</a:t>
                      </a:r>
                      <a:endParaRPr lang="zh-CN" sz="2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3"/>
                  </a:ext>
                </a:extLst>
              </a:tr>
            </a:tbl>
          </a:graphicData>
        </a:graphic>
      </p:graphicFrame>
      <p:pic>
        <p:nvPicPr>
          <p:cNvPr id="3" name="图片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97869" y="7952074"/>
            <a:ext cx="1382378" cy="1382378"/>
          </a:xfrm>
          <a:prstGeom prst="rect">
            <a:avLst/>
          </a:prstGeom>
        </p:spPr>
      </p:pic>
    </p:spTree>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1468</TotalTime>
  <Words>190</Words>
  <Application>Microsoft Office PowerPoint</Application>
  <PresentationFormat>自定义</PresentationFormat>
  <Paragraphs>20</Paragraphs>
  <Slides>1</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vt:i4>
      </vt:variant>
    </vt:vector>
  </HeadingPairs>
  <TitlesOfParts>
    <vt:vector size="9" baseType="lpstr">
      <vt:lpstr>等线</vt:lpstr>
      <vt:lpstr>等线 Light</vt:lpstr>
      <vt:lpstr>宋体</vt:lpstr>
      <vt:lpstr>Arial</vt:lpstr>
      <vt:lpstr>Calibri</vt:lpstr>
      <vt:lpstr>Calibri Light</vt:lpstr>
      <vt:lpstr>Times New Roman</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China</cp:lastModifiedBy>
  <cp:revision>16</cp:revision>
  <dcterms:created xsi:type="dcterms:W3CDTF">2022-11-17T07:32:00Z</dcterms:created>
  <dcterms:modified xsi:type="dcterms:W3CDTF">2025-06-25T07:01:02Z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FA56554908AD430896B606E6CC7C5E37</vt:lpwstr>
  </property>
  <property fmtid="{D5CDD505-2E9C-101B-9397-08002B2CF9AE}" pid="3" name="KSOProductBuildVer">
    <vt:lpwstr>2052-11.8.2.11813</vt:lpwstr>
  </property>
</Properties>
</file>