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351C-6822-478B-8E04-1C1A1DEB8514}" type="datetimeFigureOut">
              <a:rPr lang="zh-CN" altLang="en-US" smtClean="0"/>
              <a:t>2019/1/14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68DB-EEA6-41A8-A558-BA4F68E01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21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351C-6822-478B-8E04-1C1A1DEB8514}" type="datetimeFigureOut">
              <a:rPr lang="zh-CN" altLang="en-US" smtClean="0"/>
              <a:t>2019/1/14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68DB-EEA6-41A8-A558-BA4F68E01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78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351C-6822-478B-8E04-1C1A1DEB8514}" type="datetimeFigureOut">
              <a:rPr lang="zh-CN" altLang="en-US" smtClean="0"/>
              <a:t>2019/1/14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68DB-EEA6-41A8-A558-BA4F68E01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84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351C-6822-478B-8E04-1C1A1DEB8514}" type="datetimeFigureOut">
              <a:rPr lang="zh-CN" altLang="en-US" smtClean="0"/>
              <a:t>2019/1/14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68DB-EEA6-41A8-A558-BA4F68E01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319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351C-6822-478B-8E04-1C1A1DEB8514}" type="datetimeFigureOut">
              <a:rPr lang="zh-CN" altLang="en-US" smtClean="0"/>
              <a:t>2019/1/14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68DB-EEA6-41A8-A558-BA4F68E01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974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351C-6822-478B-8E04-1C1A1DEB8514}" type="datetimeFigureOut">
              <a:rPr lang="zh-CN" altLang="en-US" smtClean="0"/>
              <a:t>2019/1/14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68DB-EEA6-41A8-A558-BA4F68E01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298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351C-6822-478B-8E04-1C1A1DEB8514}" type="datetimeFigureOut">
              <a:rPr lang="zh-CN" altLang="en-US" smtClean="0"/>
              <a:t>2019/1/14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68DB-EEA6-41A8-A558-BA4F68E01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261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351C-6822-478B-8E04-1C1A1DEB8514}" type="datetimeFigureOut">
              <a:rPr lang="zh-CN" altLang="en-US" smtClean="0"/>
              <a:t>2019/1/14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68DB-EEA6-41A8-A558-BA4F68E01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581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351C-6822-478B-8E04-1C1A1DEB8514}" type="datetimeFigureOut">
              <a:rPr lang="zh-CN" altLang="en-US" smtClean="0"/>
              <a:t>2019/1/14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68DB-EEA6-41A8-A558-BA4F68E01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718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351C-6822-478B-8E04-1C1A1DEB8514}" type="datetimeFigureOut">
              <a:rPr lang="zh-CN" altLang="en-US" smtClean="0"/>
              <a:t>2019/1/14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68DB-EEA6-41A8-A558-BA4F68E01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677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351C-6822-478B-8E04-1C1A1DEB8514}" type="datetimeFigureOut">
              <a:rPr lang="zh-CN" altLang="en-US" smtClean="0"/>
              <a:t>2019/1/14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68DB-EEA6-41A8-A558-BA4F68E01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934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F351C-6822-478B-8E04-1C1A1DEB8514}" type="datetimeFigureOut">
              <a:rPr lang="zh-CN" altLang="en-US" smtClean="0"/>
              <a:t>2019/1/14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068DB-EEA6-41A8-A558-BA4F68E01C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61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33245" y="300423"/>
            <a:ext cx="1047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校内注册流程：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4" name="矩形 33"/>
          <p:cNvSpPr/>
          <p:nvPr/>
        </p:nvSpPr>
        <p:spPr>
          <a:xfrm>
            <a:off x="733245" y="2077488"/>
            <a:ext cx="1457864" cy="8195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右箭头 34"/>
          <p:cNvSpPr/>
          <p:nvPr/>
        </p:nvSpPr>
        <p:spPr>
          <a:xfrm>
            <a:off x="2424022" y="2280209"/>
            <a:ext cx="741872" cy="41406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810883" y="2354780"/>
            <a:ext cx="1302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校内用户注册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398807" y="2081801"/>
            <a:ext cx="1457864" cy="8195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3467818" y="2203525"/>
            <a:ext cx="1328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系统首页一卡通注册界面填写用户信息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064369" y="2055120"/>
            <a:ext cx="1457864" cy="8195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右箭头 39"/>
          <p:cNvSpPr/>
          <p:nvPr/>
        </p:nvSpPr>
        <p:spPr>
          <a:xfrm>
            <a:off x="5089584" y="2317424"/>
            <a:ext cx="741872" cy="41406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6148476" y="2349171"/>
            <a:ext cx="1289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生成系统账户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8574657" y="2055120"/>
            <a:ext cx="1457864" cy="8195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8669546" y="2272228"/>
            <a:ext cx="1328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PI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或课题组管理者将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用户加入课题组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右箭头 43"/>
          <p:cNvSpPr/>
          <p:nvPr/>
        </p:nvSpPr>
        <p:spPr>
          <a:xfrm>
            <a:off x="7677509" y="2280209"/>
            <a:ext cx="741872" cy="41406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8574657" y="3687626"/>
            <a:ext cx="1457864" cy="8195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左箭头 47"/>
          <p:cNvSpPr/>
          <p:nvPr/>
        </p:nvSpPr>
        <p:spPr>
          <a:xfrm>
            <a:off x="7647316" y="3873755"/>
            <a:ext cx="836763" cy="445040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6098874" y="3687626"/>
            <a:ext cx="1457864" cy="8195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文本框 52"/>
          <p:cNvSpPr txBox="1"/>
          <p:nvPr/>
        </p:nvSpPr>
        <p:spPr>
          <a:xfrm>
            <a:off x="6228270" y="3939212"/>
            <a:ext cx="1199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注册完成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下箭头 53"/>
          <p:cNvSpPr/>
          <p:nvPr/>
        </p:nvSpPr>
        <p:spPr>
          <a:xfrm>
            <a:off x="9091164" y="2984754"/>
            <a:ext cx="424850" cy="592747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文本框 54"/>
          <p:cNvSpPr txBox="1"/>
          <p:nvPr/>
        </p:nvSpPr>
        <p:spPr>
          <a:xfrm>
            <a:off x="8669546" y="3785323"/>
            <a:ext cx="1286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PI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或课题组管理者将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用户加入课题组付款账户中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12808" y="5443268"/>
            <a:ext cx="9083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备注：</a:t>
            </a:r>
            <a:r>
              <a:rPr lang="en-US" altLang="zh-CN" dirty="0" smtClean="0"/>
              <a:t>1.</a:t>
            </a:r>
            <a:r>
              <a:rPr lang="zh-CN" altLang="en-US" dirty="0" smtClean="0"/>
              <a:t>校内用户注册完成后无需绑卡</a:t>
            </a:r>
            <a:endParaRPr lang="en-US" altLang="zh-CN" dirty="0"/>
          </a:p>
          <a:p>
            <a:r>
              <a:rPr lang="en-US" altLang="zh-CN" dirty="0" smtClean="0"/>
              <a:t>             2.PI</a:t>
            </a:r>
            <a:r>
              <a:rPr lang="zh-CN" altLang="en-US" dirty="0" smtClean="0"/>
              <a:t>用户校内注册完成后系统自动生成课题组和付款账户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55965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33245" y="300423"/>
            <a:ext cx="1047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校外注册</a:t>
            </a:r>
            <a:r>
              <a:rPr lang="zh-CN" altLang="en-US" dirty="0" smtClean="0"/>
              <a:t>流程：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36762" y="2134154"/>
            <a:ext cx="1457864" cy="81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右箭头 5"/>
          <p:cNvSpPr/>
          <p:nvPr/>
        </p:nvSpPr>
        <p:spPr>
          <a:xfrm>
            <a:off x="2527539" y="2336875"/>
            <a:ext cx="741872" cy="4140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31651" y="2408796"/>
            <a:ext cx="1311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校外用户注册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02324" y="2138467"/>
            <a:ext cx="1457864" cy="81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571335" y="2293429"/>
            <a:ext cx="1259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系统首页注册界面填写用户信息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67886" y="2111786"/>
            <a:ext cx="1457864" cy="81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>
            <a:off x="5193101" y="2374090"/>
            <a:ext cx="741872" cy="4140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6331787" y="2282299"/>
            <a:ext cx="1190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管理员审核通过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678174" y="2111786"/>
            <a:ext cx="1457864" cy="81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8773064" y="2331852"/>
            <a:ext cx="1268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管理员或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PI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将用户加入课题组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右箭头 22"/>
          <p:cNvSpPr/>
          <p:nvPr/>
        </p:nvSpPr>
        <p:spPr>
          <a:xfrm>
            <a:off x="7781026" y="2336875"/>
            <a:ext cx="741872" cy="4140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下箭头 24"/>
          <p:cNvSpPr/>
          <p:nvPr/>
        </p:nvSpPr>
        <p:spPr>
          <a:xfrm>
            <a:off x="9194681" y="3041492"/>
            <a:ext cx="424850" cy="5927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8678174" y="3734236"/>
            <a:ext cx="1457864" cy="81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8757429" y="3840841"/>
            <a:ext cx="1245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管理员或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PI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将用户加入课题组付款账户中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左箭头 27"/>
          <p:cNvSpPr/>
          <p:nvPr/>
        </p:nvSpPr>
        <p:spPr>
          <a:xfrm>
            <a:off x="7750833" y="3920365"/>
            <a:ext cx="836763" cy="445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6202391" y="3744292"/>
            <a:ext cx="1457864" cy="81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6331787" y="3820825"/>
            <a:ext cx="1199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管理员将用户账户与用户卡进行关联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左箭头 30"/>
          <p:cNvSpPr/>
          <p:nvPr/>
        </p:nvSpPr>
        <p:spPr>
          <a:xfrm>
            <a:off x="5193101" y="3920365"/>
            <a:ext cx="836763" cy="445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3502324" y="3744292"/>
            <a:ext cx="1457864" cy="81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3631720" y="3995878"/>
            <a:ext cx="1199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注册完成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4676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3245" y="300423"/>
            <a:ext cx="1047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用户预约流程：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733245" y="1556184"/>
            <a:ext cx="1457864" cy="81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右箭头 3"/>
          <p:cNvSpPr/>
          <p:nvPr/>
        </p:nvSpPr>
        <p:spPr>
          <a:xfrm>
            <a:off x="2424022" y="1758905"/>
            <a:ext cx="741872" cy="4140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841072" y="1789682"/>
            <a:ext cx="1302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用户注册成功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98807" y="1560497"/>
            <a:ext cx="1457864" cy="81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398807" y="1758905"/>
            <a:ext cx="1457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加入课题组加入课题组下付款账户中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64369" y="1533816"/>
            <a:ext cx="1457864" cy="81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右箭头 8"/>
          <p:cNvSpPr/>
          <p:nvPr/>
        </p:nvSpPr>
        <p:spPr>
          <a:xfrm>
            <a:off x="5089584" y="1796120"/>
            <a:ext cx="741872" cy="4140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6133380" y="1666571"/>
            <a:ext cx="1319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进入个人中心仪器预约界面（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第一次预约仪器时）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574657" y="1533816"/>
            <a:ext cx="1457864" cy="81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8669547" y="1679988"/>
            <a:ext cx="1268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选择需要预约的仪器（按时或送样预约）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右箭头 12"/>
          <p:cNvSpPr/>
          <p:nvPr/>
        </p:nvSpPr>
        <p:spPr>
          <a:xfrm>
            <a:off x="7677509" y="1758905"/>
            <a:ext cx="741872" cy="4140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下箭头 13"/>
          <p:cNvSpPr/>
          <p:nvPr/>
        </p:nvSpPr>
        <p:spPr>
          <a:xfrm>
            <a:off x="9064207" y="2521389"/>
            <a:ext cx="424850" cy="1182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8559560" y="4015873"/>
            <a:ext cx="1457864" cy="81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8532063" y="4102462"/>
            <a:ext cx="1543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填写预约表单（第一次预约用户需要填写上报信息）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左箭头 16"/>
          <p:cNvSpPr/>
          <p:nvPr/>
        </p:nvSpPr>
        <p:spPr>
          <a:xfrm>
            <a:off x="7622516" y="3658040"/>
            <a:ext cx="836763" cy="445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064369" y="3470805"/>
            <a:ext cx="1457864" cy="81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6133380" y="3557394"/>
            <a:ext cx="1259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管理员审核，审核通过，预约有效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左箭头 24"/>
          <p:cNvSpPr/>
          <p:nvPr/>
        </p:nvSpPr>
        <p:spPr>
          <a:xfrm>
            <a:off x="7622515" y="4623662"/>
            <a:ext cx="836763" cy="445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6064369" y="4550408"/>
            <a:ext cx="1457864" cy="81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6193765" y="4729330"/>
            <a:ext cx="1199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用户免审资格，预约自动生效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左箭头 22"/>
          <p:cNvSpPr/>
          <p:nvPr/>
        </p:nvSpPr>
        <p:spPr>
          <a:xfrm>
            <a:off x="4994693" y="4178622"/>
            <a:ext cx="836763" cy="445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3436546" y="3929283"/>
            <a:ext cx="1457864" cy="81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3587509" y="4132406"/>
            <a:ext cx="1155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用户刷卡上机完成实验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708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3245" y="300423"/>
            <a:ext cx="1047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仪器新增流程：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828136" y="1288766"/>
            <a:ext cx="1457864" cy="8195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右箭头 3"/>
          <p:cNvSpPr/>
          <p:nvPr/>
        </p:nvSpPr>
        <p:spPr>
          <a:xfrm>
            <a:off x="2518913" y="1491487"/>
            <a:ext cx="741872" cy="41406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79099" y="1436911"/>
            <a:ext cx="1155939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仪器列表界面仪器新增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93698" y="1293079"/>
            <a:ext cx="1457864" cy="8195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588589" y="1394130"/>
            <a:ext cx="1259457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仪器信息、管理信息、业务设置填写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59260" y="1266398"/>
            <a:ext cx="1457864" cy="8195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右箭头 8"/>
          <p:cNvSpPr/>
          <p:nvPr/>
        </p:nvSpPr>
        <p:spPr>
          <a:xfrm>
            <a:off x="5184475" y="1528702"/>
            <a:ext cx="741872" cy="41406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6292969" y="1436911"/>
            <a:ext cx="1190446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管理员设置计费规则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669548" y="1266398"/>
            <a:ext cx="1457864" cy="8195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8669548" y="1375355"/>
            <a:ext cx="1457864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财务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管理员或平台管理员审核计费规则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右箭头 12"/>
          <p:cNvSpPr/>
          <p:nvPr/>
        </p:nvSpPr>
        <p:spPr>
          <a:xfrm>
            <a:off x="7772400" y="1491487"/>
            <a:ext cx="741872" cy="41406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8669548" y="3494448"/>
            <a:ext cx="1457864" cy="8195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8775760" y="3658324"/>
            <a:ext cx="124544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管理员将仪器设置为启用状态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左箭头 22"/>
          <p:cNvSpPr/>
          <p:nvPr/>
        </p:nvSpPr>
        <p:spPr>
          <a:xfrm>
            <a:off x="7717407" y="3271928"/>
            <a:ext cx="836763" cy="445040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159260" y="3084693"/>
            <a:ext cx="1457864" cy="8195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6215332" y="3171282"/>
            <a:ext cx="1259457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设置为免刷卡设备，则不需要绑定智能控制终端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左箭头 25"/>
          <p:cNvSpPr/>
          <p:nvPr/>
        </p:nvSpPr>
        <p:spPr>
          <a:xfrm>
            <a:off x="7717406" y="4237550"/>
            <a:ext cx="836763" cy="445040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6159260" y="4164296"/>
            <a:ext cx="1457864" cy="8195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6159260" y="4343218"/>
            <a:ext cx="1457864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设置为刷卡需要绑定智能控制终端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下箭头 28"/>
          <p:cNvSpPr/>
          <p:nvPr/>
        </p:nvSpPr>
        <p:spPr>
          <a:xfrm>
            <a:off x="9186055" y="2185562"/>
            <a:ext cx="424850" cy="118202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894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3245" y="300423"/>
            <a:ext cx="1047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用户仪器资格授权流程：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302588" y="1478546"/>
            <a:ext cx="1457864" cy="81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右箭头 3"/>
          <p:cNvSpPr/>
          <p:nvPr/>
        </p:nvSpPr>
        <p:spPr>
          <a:xfrm>
            <a:off x="2993365" y="1681267"/>
            <a:ext cx="741872" cy="4140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302588" y="1749801"/>
            <a:ext cx="141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用户仪器资格授权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68150" y="1482859"/>
            <a:ext cx="1457864" cy="81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920704" y="1588933"/>
            <a:ext cx="1505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仪器管理员在单个仪器界面设置仪器预约权限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633712" y="1456178"/>
            <a:ext cx="1457864" cy="81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右箭头 8"/>
          <p:cNvSpPr/>
          <p:nvPr/>
        </p:nvSpPr>
        <p:spPr>
          <a:xfrm>
            <a:off x="5658927" y="1718482"/>
            <a:ext cx="741872" cy="4140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6702723" y="1565134"/>
            <a:ext cx="1319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使用资格授权给用户授予仪器使用资格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96394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277</Words>
  <Application>Microsoft Office PowerPoint</Application>
  <PresentationFormat>宽屏</PresentationFormat>
  <Paragraphs>38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微软用户</cp:lastModifiedBy>
  <cp:revision>2</cp:revision>
  <dcterms:created xsi:type="dcterms:W3CDTF">2019-01-14T02:22:46Z</dcterms:created>
  <dcterms:modified xsi:type="dcterms:W3CDTF">2019-01-14T04:19:35Z</dcterms:modified>
</cp:coreProperties>
</file>